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theme/themeOverride1.xml" ContentType="application/vnd.openxmlformats-officedocument.themeOverride+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Default Extension="png" ContentType="image/png"/>
  <Override PartName="/ppt/slideLayouts/slideLayout18.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slideLayouts/slideLayout17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theme/themeOverride7.xml" ContentType="application/vnd.openxmlformats-officedocument.themeOverride+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Layouts/slideLayout184.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theme/themeOverride3.xml" ContentType="application/vnd.openxmlformats-officedocument.themeOverride+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slideLayouts/slideLayout180.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Layouts/slideLayout1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theme/themeOverride8.xml" ContentType="application/vnd.openxmlformats-officedocument.themeOverride+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theme/themeOverride11.xml" ContentType="application/vnd.openxmlformats-officedocument.themeOverride+xml"/>
  <Override PartName="/ppt/slideLayouts/slideLayout185.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s/slide24.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theme/themeOverride4.xml" ContentType="application/vnd.openxmlformats-officedocument.themeOverride+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theme/theme17.xml" ContentType="application/vnd.openxmlformats-officedocument.them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theme/themeOverride9.xml" ContentType="application/vnd.openxmlformats-officedocument.themeOverride+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Override5.xml" ContentType="application/vnd.openxmlformats-officedocument.themeOverride+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theme/theme14.xml" ContentType="application/vnd.openxmlformats-officedocument.them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theme/themeOverride2.xml" ContentType="application/vnd.openxmlformats-officedocument.themeOverride+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Layouts/slideLayout5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 id="2147483780" r:id="rId2"/>
    <p:sldMasterId id="2147483792" r:id="rId3"/>
    <p:sldMasterId id="2147483804" r:id="rId4"/>
    <p:sldMasterId id="2147483816" r:id="rId5"/>
    <p:sldMasterId id="2147483852" r:id="rId6"/>
    <p:sldMasterId id="2147483864" r:id="rId7"/>
    <p:sldMasterId id="2147483912" r:id="rId8"/>
    <p:sldMasterId id="2147483948" r:id="rId9"/>
    <p:sldMasterId id="2147483972" r:id="rId10"/>
    <p:sldMasterId id="2147483984" r:id="rId11"/>
    <p:sldMasterId id="2147483996" r:id="rId12"/>
    <p:sldMasterId id="2147484008" r:id="rId13"/>
    <p:sldMasterId id="2147484020" r:id="rId14"/>
    <p:sldMasterId id="2147484032" r:id="rId15"/>
    <p:sldMasterId id="2147484056" r:id="rId16"/>
    <p:sldMasterId id="2147484068" r:id="rId17"/>
  </p:sldMasterIdLst>
  <p:sldIdLst>
    <p:sldId id="256" r:id="rId18"/>
    <p:sldId id="279" r:id="rId19"/>
    <p:sldId id="257" r:id="rId20"/>
    <p:sldId id="265" r:id="rId21"/>
    <p:sldId id="266" r:id="rId22"/>
    <p:sldId id="258" r:id="rId23"/>
    <p:sldId id="259" r:id="rId24"/>
    <p:sldId id="260" r:id="rId25"/>
    <p:sldId id="261" r:id="rId26"/>
    <p:sldId id="262" r:id="rId27"/>
    <p:sldId id="263" r:id="rId28"/>
    <p:sldId id="264" r:id="rId29"/>
    <p:sldId id="267" r:id="rId30"/>
    <p:sldId id="268" r:id="rId31"/>
    <p:sldId id="269" r:id="rId32"/>
    <p:sldId id="270" r:id="rId33"/>
    <p:sldId id="271" r:id="rId34"/>
    <p:sldId id="272" r:id="rId35"/>
    <p:sldId id="273" r:id="rId36"/>
    <p:sldId id="274" r:id="rId37"/>
    <p:sldId id="275" r:id="rId38"/>
    <p:sldId id="276" r:id="rId39"/>
    <p:sldId id="277" r:id="rId40"/>
    <p:sldId id="278" r:id="rId41"/>
  </p:sldIdLst>
  <p:sldSz cx="9144000" cy="6858000" type="screen4x3"/>
  <p:notesSz cx="6858000" cy="9144000"/>
  <p:defaultTextStyle>
    <a:defPPr>
      <a:defRPr lang="en-US"/>
    </a:defPPr>
    <a:lvl1pPr algn="l" rtl="0" fontAlgn="base">
      <a:spcBef>
        <a:spcPct val="0"/>
      </a:spcBef>
      <a:spcAft>
        <a:spcPct val="0"/>
      </a:spcAft>
      <a:defRPr sz="4000" kern="1200">
        <a:solidFill>
          <a:schemeClr val="tx1"/>
        </a:solidFill>
        <a:latin typeface="Arial" charset="0"/>
        <a:ea typeface="+mn-ea"/>
        <a:cs typeface="+mn-cs"/>
      </a:defRPr>
    </a:lvl1pPr>
    <a:lvl2pPr marL="457200" algn="l" rtl="0" fontAlgn="base">
      <a:spcBef>
        <a:spcPct val="0"/>
      </a:spcBef>
      <a:spcAft>
        <a:spcPct val="0"/>
      </a:spcAft>
      <a:defRPr sz="4000" kern="1200">
        <a:solidFill>
          <a:schemeClr val="tx1"/>
        </a:solidFill>
        <a:latin typeface="Arial" charset="0"/>
        <a:ea typeface="+mn-ea"/>
        <a:cs typeface="+mn-cs"/>
      </a:defRPr>
    </a:lvl2pPr>
    <a:lvl3pPr marL="914400" algn="l" rtl="0" fontAlgn="base">
      <a:spcBef>
        <a:spcPct val="0"/>
      </a:spcBef>
      <a:spcAft>
        <a:spcPct val="0"/>
      </a:spcAft>
      <a:defRPr sz="4000" kern="1200">
        <a:solidFill>
          <a:schemeClr val="tx1"/>
        </a:solidFill>
        <a:latin typeface="Arial" charset="0"/>
        <a:ea typeface="+mn-ea"/>
        <a:cs typeface="+mn-cs"/>
      </a:defRPr>
    </a:lvl3pPr>
    <a:lvl4pPr marL="1371600" algn="l" rtl="0" fontAlgn="base">
      <a:spcBef>
        <a:spcPct val="0"/>
      </a:spcBef>
      <a:spcAft>
        <a:spcPct val="0"/>
      </a:spcAft>
      <a:defRPr sz="4000" kern="1200">
        <a:solidFill>
          <a:schemeClr val="tx1"/>
        </a:solidFill>
        <a:latin typeface="Arial" charset="0"/>
        <a:ea typeface="+mn-ea"/>
        <a:cs typeface="+mn-cs"/>
      </a:defRPr>
    </a:lvl4pPr>
    <a:lvl5pPr marL="1828800" algn="l" rtl="0" fontAlgn="base">
      <a:spcBef>
        <a:spcPct val="0"/>
      </a:spcBef>
      <a:spcAft>
        <a:spcPct val="0"/>
      </a:spcAft>
      <a:defRPr sz="4000" kern="1200">
        <a:solidFill>
          <a:schemeClr val="tx1"/>
        </a:solidFill>
        <a:latin typeface="Arial" charset="0"/>
        <a:ea typeface="+mn-ea"/>
        <a:cs typeface="+mn-cs"/>
      </a:defRPr>
    </a:lvl5pPr>
    <a:lvl6pPr marL="2286000" algn="l" defTabSz="914400" rtl="0" eaLnBrk="1" latinLnBrk="0" hangingPunct="1">
      <a:defRPr sz="4000" kern="1200">
        <a:solidFill>
          <a:schemeClr val="tx1"/>
        </a:solidFill>
        <a:latin typeface="Arial" charset="0"/>
        <a:ea typeface="+mn-ea"/>
        <a:cs typeface="+mn-cs"/>
      </a:defRPr>
    </a:lvl6pPr>
    <a:lvl7pPr marL="2743200" algn="l" defTabSz="914400" rtl="0" eaLnBrk="1" latinLnBrk="0" hangingPunct="1">
      <a:defRPr sz="4000" kern="1200">
        <a:solidFill>
          <a:schemeClr val="tx1"/>
        </a:solidFill>
        <a:latin typeface="Arial" charset="0"/>
        <a:ea typeface="+mn-ea"/>
        <a:cs typeface="+mn-cs"/>
      </a:defRPr>
    </a:lvl7pPr>
    <a:lvl8pPr marL="3200400" algn="l" defTabSz="914400" rtl="0" eaLnBrk="1" latinLnBrk="0" hangingPunct="1">
      <a:defRPr sz="4000" kern="1200">
        <a:solidFill>
          <a:schemeClr val="tx1"/>
        </a:solidFill>
        <a:latin typeface="Arial" charset="0"/>
        <a:ea typeface="+mn-ea"/>
        <a:cs typeface="+mn-cs"/>
      </a:defRPr>
    </a:lvl8pPr>
    <a:lvl9pPr marL="3657600" algn="l" defTabSz="914400" rtl="0" eaLnBrk="1" latinLnBrk="0" hangingPunct="1">
      <a:defRPr sz="4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11" autoAdjust="0"/>
    <p:restoredTop sz="94660"/>
  </p:normalViewPr>
  <p:slideViewPr>
    <p:cSldViewPr>
      <p:cViewPr varScale="1">
        <p:scale>
          <a:sx n="104" d="100"/>
          <a:sy n="104" d="100"/>
        </p:scale>
        <p:origin x="-12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3.xml"/><Relationship Id="rId29" Type="http://schemas.openxmlformats.org/officeDocument/2006/relationships/slide" Target="slides/slide12.xml"/><Relationship Id="rId41"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10" Type="http://schemas.openxmlformats.org/officeDocument/2006/relationships/slideMaster" Target="slideMasters/slideMaster10.xml"/><Relationship Id="rId19" Type="http://schemas.openxmlformats.org/officeDocument/2006/relationships/slide" Target="slides/slide2.xml"/><Relationship Id="rId31" Type="http://schemas.openxmlformats.org/officeDocument/2006/relationships/slide" Target="slides/slide14.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themeOverride" Target="../theme/themeOverride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2" Type="http://schemas.openxmlformats.org/officeDocument/2006/relationships/slideMaster" Target="../slideMasters/slideMaster14.xml"/><Relationship Id="rId1" Type="http://schemas.openxmlformats.org/officeDocument/2006/relationships/themeOverride" Target="../theme/themeOverride9.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slideMaster" Target="../slideMasters/slideMaster16.xml"/><Relationship Id="rId1" Type="http://schemas.openxmlformats.org/officeDocument/2006/relationships/themeOverride" Target="../theme/themeOverride10.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2" Type="http://schemas.openxmlformats.org/officeDocument/2006/relationships/slideMaster" Target="../slideMasters/slideMaster16.xml"/><Relationship Id="rId1" Type="http://schemas.openxmlformats.org/officeDocument/2006/relationships/themeOverride" Target="../theme/themeOverride1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2.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4.xml"/><Relationship Id="rId1" Type="http://schemas.openxmlformats.org/officeDocument/2006/relationships/themeOverride" Target="../theme/themeOverride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hemeOverride" Target="../theme/themeOverride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hemeOverride" Target="../theme/themeOverride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Dreptunghi cu colţuri rotunjite pe diagonală 3"/>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Titlu 7"/>
          <p:cNvSpPr>
            <a:spLocks noGrp="1"/>
          </p:cNvSpPr>
          <p:nvPr>
            <p:ph type="ctrTitle"/>
          </p:nvPr>
        </p:nvSpPr>
        <p:spPr>
          <a:xfrm>
            <a:off x="464234" y="381001"/>
            <a:ext cx="8229600" cy="2209800"/>
          </a:xfrm>
        </p:spPr>
        <p:txBody>
          <a:bodyPr lIns="45720" rIns="228600"/>
          <a:lstStyle>
            <a:lvl1pPr marL="0" algn="r">
              <a:defRPr sz="4800"/>
            </a:lvl1pPr>
            <a:extLst/>
          </a:lstStyle>
          <a:p>
            <a:r>
              <a:rPr lang="ro-RO" smtClean="0"/>
              <a:t>Faceți clic pentru a edita stilul de titlu Coordonator</a:t>
            </a:r>
            <a:endParaRPr lang="en-US"/>
          </a:p>
        </p:txBody>
      </p:sp>
      <p:sp>
        <p:nvSpPr>
          <p:cNvPr id="9" name="Subtitlu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5" name="Substituent dată 9"/>
          <p:cNvSpPr>
            <a:spLocks noGrp="1"/>
          </p:cNvSpPr>
          <p:nvPr>
            <p:ph type="dt" sz="half" idx="10"/>
          </p:nvPr>
        </p:nvSpPr>
        <p:spPr>
          <a:xfrm>
            <a:off x="5562600" y="6508750"/>
            <a:ext cx="3001963" cy="274638"/>
          </a:xfrm>
        </p:spPr>
        <p:txBody>
          <a:bodyPr vert="horz" rtlCol="0"/>
          <a:lstStyle>
            <a:lvl1pPr>
              <a:defRPr/>
            </a:lvl1pPr>
            <a:extLst/>
          </a:lstStyle>
          <a:p>
            <a:pPr>
              <a:defRPr/>
            </a:pPr>
            <a:endParaRPr lang="en-US"/>
          </a:p>
        </p:txBody>
      </p:sp>
      <p:sp>
        <p:nvSpPr>
          <p:cNvPr id="6" name="Substituent număr diapozitiv 10"/>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E00D2571-93BA-44BE-8152-A722EB04C6A6}" type="slidenum">
              <a:rPr lang="en-US"/>
              <a:pPr>
                <a:defRPr/>
              </a:pPr>
              <a:t>‹#›</a:t>
            </a:fld>
            <a:endParaRPr lang="en-US"/>
          </a:p>
        </p:txBody>
      </p:sp>
      <p:sp>
        <p:nvSpPr>
          <p:cNvPr id="7" name="Substituent subsol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subsol 2"/>
          <p:cNvSpPr>
            <a:spLocks noGrp="1"/>
          </p:cNvSpPr>
          <p:nvPr>
            <p:ph type="ftr" sz="quarter" idx="10"/>
          </p:nvPr>
        </p:nvSpPr>
        <p:spPr/>
        <p:txBody>
          <a:bodyPr/>
          <a:lstStyle>
            <a:lvl1pPr>
              <a:defRPr/>
            </a:lvl1pPr>
          </a:lstStyle>
          <a:p>
            <a:pPr>
              <a:defRPr/>
            </a:pPr>
            <a:endParaRPr lang="en-US"/>
          </a:p>
        </p:txBody>
      </p:sp>
      <p:sp>
        <p:nvSpPr>
          <p:cNvPr id="5" name="Substituent dată 13"/>
          <p:cNvSpPr>
            <a:spLocks noGrp="1"/>
          </p:cNvSpPr>
          <p:nvPr>
            <p:ph type="dt" sz="half"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756253DA-085A-4792-AD61-4E9990AA69F7}" type="slidenum">
              <a:rPr lang="en-US"/>
              <a:pPr>
                <a:defRPr/>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Dreptunghi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Dreptunghi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Dreptunghi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Dreptunghi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Conector drept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Conector drept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Conector drept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Conector drept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Conector drept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Conector drept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Dreptunghi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Titlu 7"/>
          <p:cNvSpPr>
            <a:spLocks noGrp="1"/>
          </p:cNvSpPr>
          <p:nvPr>
            <p:ph type="ctrTitle"/>
          </p:nvPr>
        </p:nvSpPr>
        <p:spPr>
          <a:xfrm>
            <a:off x="2286000" y="3124200"/>
            <a:ext cx="6172200" cy="1894362"/>
          </a:xfrm>
        </p:spPr>
        <p:txBody>
          <a:bodyPr/>
          <a:lstStyle>
            <a:lvl1pPr>
              <a:defRPr b="1"/>
            </a:lvl1pPr>
          </a:lstStyle>
          <a:p>
            <a:r>
              <a:rPr lang="ro-RO" smtClean="0"/>
              <a:t>Faceți clic pentru a edita stilul de titlu Coordonator</a:t>
            </a:r>
            <a:endParaRPr lang="en-US"/>
          </a:p>
        </p:txBody>
      </p:sp>
      <p:sp>
        <p:nvSpPr>
          <p:cNvPr id="9" name="Subtitlu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22" name="Substituent dată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p>
        </p:txBody>
      </p:sp>
      <p:sp>
        <p:nvSpPr>
          <p:cNvPr id="23" name="Substituent subsol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Substituent număr diapozitiv 28"/>
          <p:cNvSpPr>
            <a:spLocks noGrp="1"/>
          </p:cNvSpPr>
          <p:nvPr>
            <p:ph type="sldNum" sz="quarter" idx="12"/>
          </p:nvPr>
        </p:nvSpPr>
        <p:spPr bwMode="auto">
          <a:xfrm>
            <a:off x="1325563" y="4929188"/>
            <a:ext cx="609600" cy="517525"/>
          </a:xfrm>
        </p:spPr>
        <p:txBody>
          <a:bodyPr/>
          <a:lstStyle>
            <a:lvl1pPr>
              <a:defRPr/>
            </a:lvl1pPr>
          </a:lstStyle>
          <a:p>
            <a:pPr>
              <a:defRPr/>
            </a:pPr>
            <a:fld id="{2EE48234-A92F-41D2-861D-46B882A0E0E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8" name="Substituent conținut 7"/>
          <p:cNvSpPr>
            <a:spLocks noGrp="1"/>
          </p:cNvSpPr>
          <p:nvPr>
            <p:ph sz="quarter" idx="1"/>
          </p:nvPr>
        </p:nvSpPr>
        <p:spPr>
          <a:xfrm>
            <a:off x="457200" y="1600200"/>
            <a:ext cx="7467600" cy="4873752"/>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6"/>
          <p:cNvSpPr>
            <a:spLocks noGrp="1"/>
          </p:cNvSpPr>
          <p:nvPr>
            <p:ph type="dt" sz="half" idx="10"/>
          </p:nvPr>
        </p:nvSpPr>
        <p:spPr/>
        <p:txBody>
          <a:bodyPr rtlCol="0"/>
          <a:lstStyle>
            <a:lvl1pPr>
              <a:defRPr/>
            </a:lvl1pPr>
          </a:lstStyle>
          <a:p>
            <a:pPr>
              <a:defRPr/>
            </a:pPr>
            <a:endParaRPr lang="en-US"/>
          </a:p>
        </p:txBody>
      </p:sp>
      <p:sp>
        <p:nvSpPr>
          <p:cNvPr id="5" name="Substituent număr diapozitiv 8"/>
          <p:cNvSpPr>
            <a:spLocks noGrp="1"/>
          </p:cNvSpPr>
          <p:nvPr>
            <p:ph type="sldNum" sz="quarter" idx="11"/>
          </p:nvPr>
        </p:nvSpPr>
        <p:spPr/>
        <p:txBody>
          <a:bodyPr rtlCol="0"/>
          <a:lstStyle>
            <a:lvl1pPr>
              <a:defRPr/>
            </a:lvl1pPr>
          </a:lstStyle>
          <a:p>
            <a:pPr>
              <a:defRPr/>
            </a:pPr>
            <a:fld id="{B72BF67D-4FED-4BD6-92ED-75CB6DE345B0}" type="slidenum">
              <a:rPr lang="en-US"/>
              <a:pPr>
                <a:defRPr/>
              </a:pPr>
              <a:t>‹#›</a:t>
            </a:fld>
            <a:endParaRPr lang="en-US"/>
          </a:p>
        </p:txBody>
      </p:sp>
      <p:sp>
        <p:nvSpPr>
          <p:cNvPr id="6" name="Substituent subsol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1">
        <a:schemeClr val="bg2"/>
      </p:bgRef>
    </p:bg>
    <p:spTree>
      <p:nvGrpSpPr>
        <p:cNvPr id="1" name=""/>
        <p:cNvGrpSpPr/>
        <p:nvPr/>
      </p:nvGrpSpPr>
      <p:grpSpPr>
        <a:xfrm>
          <a:off x="0" y="0"/>
          <a:ext cx="0" cy="0"/>
          <a:chOff x="0" y="0"/>
          <a:chExt cx="0" cy="0"/>
        </a:xfrm>
      </p:grpSpPr>
      <p:sp>
        <p:nvSpPr>
          <p:cNvPr id="4" name="Dreptunghi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Dreptunghi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Dreptunghi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Dreptunghi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Conector drept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Conector drept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Conector drept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Conector drept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Conector drept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Dreptunghi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Conector drept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Titlu 1"/>
          <p:cNvSpPr>
            <a:spLocks noGrp="1"/>
          </p:cNvSpPr>
          <p:nvPr>
            <p:ph type="title"/>
          </p:nvPr>
        </p:nvSpPr>
        <p:spPr>
          <a:xfrm>
            <a:off x="2286000" y="2895600"/>
            <a:ext cx="6172200" cy="2053590"/>
          </a:xfrm>
        </p:spPr>
        <p:txBody>
          <a:bodyPr/>
          <a:lstStyle>
            <a:lvl1pPr algn="l">
              <a:buNone/>
              <a:defRPr sz="3000" b="1" cap="small" baseline="0"/>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20" name="Substituent dată 3"/>
          <p:cNvSpPr>
            <a:spLocks noGrp="1"/>
          </p:cNvSpPr>
          <p:nvPr>
            <p:ph type="dt" sz="half" idx="10"/>
          </p:nvPr>
        </p:nvSpPr>
        <p:spPr bwMode="auto">
          <a:xfrm rot="5400000">
            <a:off x="7762875" y="1169988"/>
            <a:ext cx="2286000" cy="381000"/>
          </a:xfrm>
        </p:spPr>
        <p:txBody>
          <a:bodyPr/>
          <a:lstStyle>
            <a:lvl1pPr>
              <a:defRPr/>
            </a:lvl1pPr>
          </a:lstStyle>
          <a:p>
            <a:pPr>
              <a:defRPr/>
            </a:pPr>
            <a:endParaRPr lang="en-US"/>
          </a:p>
        </p:txBody>
      </p:sp>
      <p:sp>
        <p:nvSpPr>
          <p:cNvPr id="21" name="Substituent subsol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ubstituent număr diapozitiv 5"/>
          <p:cNvSpPr>
            <a:spLocks noGrp="1"/>
          </p:cNvSpPr>
          <p:nvPr>
            <p:ph type="sldNum" sz="quarter" idx="12"/>
          </p:nvPr>
        </p:nvSpPr>
        <p:spPr bwMode="auto">
          <a:xfrm>
            <a:off x="1339850" y="4929188"/>
            <a:ext cx="609600" cy="517525"/>
          </a:xfrm>
        </p:spPr>
        <p:txBody>
          <a:bodyPr/>
          <a:lstStyle>
            <a:lvl1pPr>
              <a:defRPr/>
            </a:lvl1pPr>
          </a:lstStyle>
          <a:p>
            <a:pPr>
              <a:defRPr/>
            </a:pPr>
            <a:fld id="{3824510F-3F2B-407E-ADCF-969FF3D9C7F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9" name="Substituent conținut 8"/>
          <p:cNvSpPr>
            <a:spLocks noGrp="1"/>
          </p:cNvSpPr>
          <p:nvPr>
            <p:ph sz="quarter" idx="1"/>
          </p:nvPr>
        </p:nvSpPr>
        <p:spPr>
          <a:xfrm>
            <a:off x="457200" y="1600200"/>
            <a:ext cx="365760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1" name="Substituent conținut 10"/>
          <p:cNvSpPr>
            <a:spLocks noGrp="1"/>
          </p:cNvSpPr>
          <p:nvPr>
            <p:ph sz="quarter" idx="2"/>
          </p:nvPr>
        </p:nvSpPr>
        <p:spPr>
          <a:xfrm>
            <a:off x="4270248" y="1600200"/>
            <a:ext cx="365760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3"/>
          <p:cNvSpPr>
            <a:spLocks noGrp="1"/>
          </p:cNvSpPr>
          <p:nvPr>
            <p:ph type="dt" sz="half" idx="10"/>
          </p:nvPr>
        </p:nvSpPr>
        <p:spPr/>
        <p:txBody>
          <a:bodyPr/>
          <a:lstStyle>
            <a:lvl1pPr>
              <a:defRPr/>
            </a:lvl1pPr>
          </a:lstStyle>
          <a:p>
            <a:pPr>
              <a:defRPr/>
            </a:pPr>
            <a:endParaRPr lang="en-US"/>
          </a:p>
        </p:txBody>
      </p:sp>
      <p:sp>
        <p:nvSpPr>
          <p:cNvPr id="6" name="Substituent subsol 2"/>
          <p:cNvSpPr>
            <a:spLocks noGrp="1"/>
          </p:cNvSpPr>
          <p:nvPr>
            <p:ph type="ftr" sz="quarter" idx="11"/>
          </p:nvPr>
        </p:nvSpPr>
        <p:spPr/>
        <p:txBody>
          <a:bodyPr/>
          <a:lstStyle>
            <a:lvl1pPr>
              <a:defRPr/>
            </a:lvl1pPr>
          </a:lstStyle>
          <a:p>
            <a:pPr>
              <a:defRPr/>
            </a:pPr>
            <a:endParaRPr lang="en-US"/>
          </a:p>
        </p:txBody>
      </p:sp>
      <p:sp>
        <p:nvSpPr>
          <p:cNvPr id="7" name="Substituent număr diapozitiv 22"/>
          <p:cNvSpPr>
            <a:spLocks noGrp="1"/>
          </p:cNvSpPr>
          <p:nvPr>
            <p:ph type="sldNum" sz="quarter" idx="12"/>
          </p:nvPr>
        </p:nvSpPr>
        <p:spPr/>
        <p:txBody>
          <a:bodyPr/>
          <a:lstStyle>
            <a:lvl1pPr>
              <a:defRPr/>
            </a:lvl1pPr>
          </a:lstStyle>
          <a:p>
            <a:pPr>
              <a:defRPr/>
            </a:pPr>
            <a:fld id="{7381ED1A-1A49-422D-8566-E3FCECEBC20C}" type="slidenum">
              <a:rPr lang="en-US"/>
              <a:pPr>
                <a:defRPr/>
              </a:pPr>
              <a:t>‹#›</a:t>
            </a:fld>
            <a:endParaRPr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7543800" cy="1143000"/>
          </a:xfrm>
        </p:spPr>
        <p:txBody>
          <a:bodyPr/>
          <a:lstStyle>
            <a:lvl1pPr>
              <a:defRPr/>
            </a:lvl1pPr>
          </a:lstStyle>
          <a:p>
            <a:r>
              <a:rPr lang="ro-RO" smtClean="0"/>
              <a:t>Faceți clic pentru a edita stilul de titlu Coordonator</a:t>
            </a:r>
            <a:endParaRPr lang="en-US"/>
          </a:p>
        </p:txBody>
      </p:sp>
      <p:sp>
        <p:nvSpPr>
          <p:cNvPr id="11" name="Substituent conținut 10"/>
          <p:cNvSpPr>
            <a:spLocks noGrp="1"/>
          </p:cNvSpPr>
          <p:nvPr>
            <p:ph sz="quarter" idx="2"/>
          </p:nvPr>
        </p:nvSpPr>
        <p:spPr>
          <a:xfrm>
            <a:off x="457200" y="2362200"/>
            <a:ext cx="3657600" cy="38862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3" name="Substituent conținut 12"/>
          <p:cNvSpPr>
            <a:spLocks noGrp="1"/>
          </p:cNvSpPr>
          <p:nvPr>
            <p:ph sz="quarter" idx="4"/>
          </p:nvPr>
        </p:nvSpPr>
        <p:spPr>
          <a:xfrm>
            <a:off x="4371975" y="2362200"/>
            <a:ext cx="3657600" cy="38862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2" name="Substituent text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o-RO" smtClean="0"/>
              <a:t>Faceți clic pentru a edita stilurile de text Coordonator</a:t>
            </a:r>
          </a:p>
        </p:txBody>
      </p:sp>
      <p:sp>
        <p:nvSpPr>
          <p:cNvPr id="14" name="Substituent text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o-RO" smtClean="0"/>
              <a:t>Faceți clic pentru a edita stilurile de text Coordonator</a:t>
            </a:r>
          </a:p>
        </p:txBody>
      </p:sp>
      <p:sp>
        <p:nvSpPr>
          <p:cNvPr id="7" name="Substituent dată 13"/>
          <p:cNvSpPr>
            <a:spLocks noGrp="1"/>
          </p:cNvSpPr>
          <p:nvPr>
            <p:ph type="dt" sz="half" idx="10"/>
          </p:nvPr>
        </p:nvSpPr>
        <p:spPr/>
        <p:txBody>
          <a:bodyPr/>
          <a:lstStyle>
            <a:lvl1pPr>
              <a:defRPr/>
            </a:lvl1pPr>
          </a:lstStyle>
          <a:p>
            <a:pPr>
              <a:defRPr/>
            </a:pPr>
            <a:endParaRPr lang="en-US"/>
          </a:p>
        </p:txBody>
      </p:sp>
      <p:sp>
        <p:nvSpPr>
          <p:cNvPr id="8" name="Substituent subsol 2"/>
          <p:cNvSpPr>
            <a:spLocks noGrp="1"/>
          </p:cNvSpPr>
          <p:nvPr>
            <p:ph type="ftr" sz="quarter" idx="11"/>
          </p:nvPr>
        </p:nvSpPr>
        <p:spPr/>
        <p:txBody>
          <a:bodyPr/>
          <a:lstStyle>
            <a:lvl1pPr>
              <a:defRPr/>
            </a:lvl1pPr>
          </a:lstStyle>
          <a:p>
            <a:pPr>
              <a:defRPr/>
            </a:pPr>
            <a:endParaRPr lang="en-US"/>
          </a:p>
        </p:txBody>
      </p:sp>
      <p:sp>
        <p:nvSpPr>
          <p:cNvPr id="9" name="Substituent număr diapozitiv 22"/>
          <p:cNvSpPr>
            <a:spLocks noGrp="1"/>
          </p:cNvSpPr>
          <p:nvPr>
            <p:ph type="sldNum" sz="quarter" idx="12"/>
          </p:nvPr>
        </p:nvSpPr>
        <p:spPr/>
        <p:txBody>
          <a:bodyPr/>
          <a:lstStyle>
            <a:lvl1pPr>
              <a:defRPr/>
            </a:lvl1pPr>
          </a:lstStyle>
          <a:p>
            <a:pPr>
              <a:defRPr/>
            </a:pPr>
            <a:fld id="{89E5B5A0-9C5F-477A-A6B5-57E422040AA9}" type="slidenum">
              <a:rPr lang="en-US"/>
              <a:pPr>
                <a:defRPr/>
              </a:pPr>
              <a:t>‹#›</a:t>
            </a:fld>
            <a:endParaRPr 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5"/>
          <p:cNvSpPr>
            <a:spLocks noGrp="1"/>
          </p:cNvSpPr>
          <p:nvPr>
            <p:ph type="dt" sz="half" idx="10"/>
          </p:nvPr>
        </p:nvSpPr>
        <p:spPr/>
        <p:txBody>
          <a:bodyPr rtlCol="0"/>
          <a:lstStyle>
            <a:lvl1pPr>
              <a:defRPr/>
            </a:lvl1pPr>
          </a:lstStyle>
          <a:p>
            <a:pPr>
              <a:defRPr/>
            </a:pPr>
            <a:endParaRPr lang="en-US"/>
          </a:p>
        </p:txBody>
      </p:sp>
      <p:sp>
        <p:nvSpPr>
          <p:cNvPr id="4" name="Substituent număr diapozitiv 6"/>
          <p:cNvSpPr>
            <a:spLocks noGrp="1"/>
          </p:cNvSpPr>
          <p:nvPr>
            <p:ph type="sldNum" sz="quarter" idx="11"/>
          </p:nvPr>
        </p:nvSpPr>
        <p:spPr/>
        <p:txBody>
          <a:bodyPr rtlCol="0"/>
          <a:lstStyle>
            <a:lvl1pPr>
              <a:defRPr/>
            </a:lvl1pPr>
          </a:lstStyle>
          <a:p>
            <a:pPr>
              <a:defRPr/>
            </a:pPr>
            <a:fld id="{E6D508F5-57A4-4486-A647-949A0655C26F}" type="slidenum">
              <a:rPr lang="en-US"/>
              <a:pPr>
                <a:defRPr/>
              </a:pPr>
              <a:t>‹#›</a:t>
            </a:fld>
            <a:endParaRPr lang="en-US"/>
          </a:p>
        </p:txBody>
      </p:sp>
      <p:sp>
        <p:nvSpPr>
          <p:cNvPr id="5" name="Substituent subsol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3"/>
          <p:cNvSpPr>
            <a:spLocks noGrp="1"/>
          </p:cNvSpPr>
          <p:nvPr>
            <p:ph type="dt" sz="half" idx="10"/>
          </p:nvPr>
        </p:nvSpPr>
        <p:spPr/>
        <p:txBody>
          <a:bodyPr/>
          <a:lstStyle>
            <a:lvl1pPr>
              <a:defRPr/>
            </a:lvl1pPr>
          </a:lstStyle>
          <a:p>
            <a:pPr>
              <a:defRPr/>
            </a:pPr>
            <a:endParaRPr lang="en-US"/>
          </a:p>
        </p:txBody>
      </p:sp>
      <p:sp>
        <p:nvSpPr>
          <p:cNvPr id="3" name="Substituent subsol 2"/>
          <p:cNvSpPr>
            <a:spLocks noGrp="1"/>
          </p:cNvSpPr>
          <p:nvPr>
            <p:ph type="ftr" sz="quarter" idx="11"/>
          </p:nvPr>
        </p:nvSpPr>
        <p:spPr/>
        <p:txBody>
          <a:bodyPr/>
          <a:lstStyle>
            <a:lvl1pPr>
              <a:defRPr/>
            </a:lvl1pPr>
          </a:lstStyle>
          <a:p>
            <a:pPr>
              <a:defRPr/>
            </a:pPr>
            <a:endParaRPr lang="en-US"/>
          </a:p>
        </p:txBody>
      </p:sp>
      <p:sp>
        <p:nvSpPr>
          <p:cNvPr id="4" name="Substituent număr diapozitiv 22"/>
          <p:cNvSpPr>
            <a:spLocks noGrp="1"/>
          </p:cNvSpPr>
          <p:nvPr>
            <p:ph type="sldNum" sz="quarter" idx="12"/>
          </p:nvPr>
        </p:nvSpPr>
        <p:spPr/>
        <p:txBody>
          <a:bodyPr/>
          <a:lstStyle>
            <a:lvl1pPr>
              <a:defRPr/>
            </a:lvl1pPr>
          </a:lstStyle>
          <a:p>
            <a:pPr>
              <a:defRPr/>
            </a:pPr>
            <a:fld id="{000EE29F-9786-47E1-93E8-320AA035A33B}" type="slidenum">
              <a:rPr lang="en-US"/>
              <a:pPr>
                <a:defRPr/>
              </a:pPr>
              <a:t>‹#›</a:t>
            </a:fld>
            <a:endParaRPr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5" name="Conector drept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Conector drept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Conector drept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Conector drept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Dreptunghi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Conector drept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Titlu 1"/>
          <p:cNvSpPr>
            <a:spLocks noGrp="1"/>
          </p:cNvSpPr>
          <p:nvPr>
            <p:ph type="title"/>
          </p:nvPr>
        </p:nvSpPr>
        <p:spPr>
          <a:xfrm rot="5400000">
            <a:off x="3371850" y="3200400"/>
            <a:ext cx="6309360" cy="457200"/>
          </a:xfrm>
        </p:spPr>
        <p:txBody>
          <a:bodyPr/>
          <a:lstStyle>
            <a:lvl1pPr algn="l">
              <a:buNone/>
              <a:defRPr sz="2000" b="1" cap="small" baseline="0"/>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18" name="Substituent conținut 17"/>
          <p:cNvSpPr>
            <a:spLocks noGrp="1"/>
          </p:cNvSpPr>
          <p:nvPr>
            <p:ph sz="quarter" idx="1"/>
          </p:nvPr>
        </p:nvSpPr>
        <p:spPr>
          <a:xfrm>
            <a:off x="304800" y="274320"/>
            <a:ext cx="5638800" cy="6327648"/>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2" name="Substituent dată 20"/>
          <p:cNvSpPr>
            <a:spLocks noGrp="1"/>
          </p:cNvSpPr>
          <p:nvPr>
            <p:ph type="dt" sz="half" idx="10"/>
          </p:nvPr>
        </p:nvSpPr>
        <p:spPr/>
        <p:txBody>
          <a:bodyPr rtlCol="0"/>
          <a:lstStyle>
            <a:lvl1pPr>
              <a:defRPr/>
            </a:lvl1pPr>
          </a:lstStyle>
          <a:p>
            <a:pPr>
              <a:defRPr/>
            </a:pPr>
            <a:endParaRPr lang="en-US"/>
          </a:p>
        </p:txBody>
      </p:sp>
      <p:sp>
        <p:nvSpPr>
          <p:cNvPr id="13" name="Substituent număr diapozitiv 21"/>
          <p:cNvSpPr>
            <a:spLocks noGrp="1"/>
          </p:cNvSpPr>
          <p:nvPr>
            <p:ph type="sldNum" sz="quarter" idx="11"/>
          </p:nvPr>
        </p:nvSpPr>
        <p:spPr/>
        <p:txBody>
          <a:bodyPr rtlCol="0"/>
          <a:lstStyle>
            <a:lvl1pPr>
              <a:defRPr/>
            </a:lvl1pPr>
          </a:lstStyle>
          <a:p>
            <a:pPr>
              <a:defRPr/>
            </a:pPr>
            <a:fld id="{F2EF2353-C58A-4F60-8E5C-B7718DE069E6}" type="slidenum">
              <a:rPr lang="en-US"/>
              <a:pPr>
                <a:defRPr/>
              </a:pPr>
              <a:t>‹#›</a:t>
            </a:fld>
            <a:endParaRPr lang="en-US"/>
          </a:p>
        </p:txBody>
      </p:sp>
      <p:sp>
        <p:nvSpPr>
          <p:cNvPr id="14" name="Substituent subsol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Conector drept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Conector drept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Dreptunghi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Conector drept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Conector drept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Conector drept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Titlu 1"/>
          <p:cNvSpPr>
            <a:spLocks noGrp="1"/>
          </p:cNvSpPr>
          <p:nvPr>
            <p:ph type="title"/>
          </p:nvPr>
        </p:nvSpPr>
        <p:spPr>
          <a:xfrm rot="5400000">
            <a:off x="3350133" y="3200400"/>
            <a:ext cx="6309360" cy="457200"/>
          </a:xfrm>
        </p:spPr>
        <p:txBody>
          <a:bodyPr/>
          <a:lstStyle>
            <a:lvl1pPr algn="l">
              <a:buNone/>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12" name="Substituent dată 16"/>
          <p:cNvSpPr>
            <a:spLocks noGrp="1"/>
          </p:cNvSpPr>
          <p:nvPr>
            <p:ph type="dt" sz="half" idx="10"/>
          </p:nvPr>
        </p:nvSpPr>
        <p:spPr/>
        <p:txBody>
          <a:bodyPr rtlCol="0"/>
          <a:lstStyle>
            <a:lvl1pPr>
              <a:defRPr/>
            </a:lvl1pPr>
          </a:lstStyle>
          <a:p>
            <a:pPr>
              <a:defRPr/>
            </a:pPr>
            <a:endParaRPr lang="en-US"/>
          </a:p>
        </p:txBody>
      </p:sp>
      <p:sp>
        <p:nvSpPr>
          <p:cNvPr id="13" name="Substituent număr diapozitiv 17"/>
          <p:cNvSpPr>
            <a:spLocks noGrp="1"/>
          </p:cNvSpPr>
          <p:nvPr>
            <p:ph type="sldNum" sz="quarter" idx="11"/>
          </p:nvPr>
        </p:nvSpPr>
        <p:spPr/>
        <p:txBody>
          <a:bodyPr rtlCol="0"/>
          <a:lstStyle>
            <a:lvl1pPr>
              <a:defRPr/>
            </a:lvl1pPr>
          </a:lstStyle>
          <a:p>
            <a:pPr>
              <a:defRPr/>
            </a:pPr>
            <a:fld id="{3E12D7FE-707D-4E7B-89E2-BC245923B97C}" type="slidenum">
              <a:rPr lang="en-US"/>
              <a:pPr>
                <a:defRPr/>
              </a:pPr>
              <a:t>‹#›</a:t>
            </a:fld>
            <a:endParaRPr lang="en-US"/>
          </a:p>
        </p:txBody>
      </p:sp>
      <p:sp>
        <p:nvSpPr>
          <p:cNvPr id="14" name="Substituent subsol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073A2D37-C26F-4451-9CB5-0D95C408B4D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lvl1pPr algn="l">
              <a:defRPr/>
            </a:lvl1pPr>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subsol 2"/>
          <p:cNvSpPr>
            <a:spLocks noGrp="1"/>
          </p:cNvSpPr>
          <p:nvPr>
            <p:ph type="ftr" sz="quarter" idx="10"/>
          </p:nvPr>
        </p:nvSpPr>
        <p:spPr/>
        <p:txBody>
          <a:bodyPr/>
          <a:lstStyle>
            <a:lvl1pPr>
              <a:defRPr/>
            </a:lvl1pPr>
          </a:lstStyle>
          <a:p>
            <a:pPr>
              <a:defRPr/>
            </a:pPr>
            <a:endParaRPr lang="en-US"/>
          </a:p>
        </p:txBody>
      </p:sp>
      <p:sp>
        <p:nvSpPr>
          <p:cNvPr id="5" name="Substituent dată 13"/>
          <p:cNvSpPr>
            <a:spLocks noGrp="1"/>
          </p:cNvSpPr>
          <p:nvPr>
            <p:ph type="dt" sz="half"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A26314A1-622D-4D51-A9B8-9AAC38033825}" type="slidenum">
              <a:rPr lang="en-US"/>
              <a:pPr>
                <a:defRPr/>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9"/>
            <a:ext cx="1676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321186AB-6793-481F-A423-8FA8C259AAB6}" type="slidenum">
              <a:rPr lang="en-US"/>
              <a:pPr>
                <a:defRPr/>
              </a:pPr>
              <a:t>‹#›</a:t>
            </a:fld>
            <a:endParaRPr 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u 13"/>
          <p:cNvSpPr>
            <a:spLocks noGrp="1"/>
          </p:cNvSpPr>
          <p:nvPr>
            <p:ph type="ctrTitle"/>
          </p:nvPr>
        </p:nvSpPr>
        <p:spPr>
          <a:xfrm>
            <a:off x="1432560" y="359898"/>
            <a:ext cx="7406640" cy="1472184"/>
          </a:xfrm>
        </p:spPr>
        <p:txBody>
          <a:bodyPr anchor="b"/>
          <a:lstStyle>
            <a:lvl1pPr algn="l">
              <a:defRPr/>
            </a:lvl1pPr>
            <a:extLst/>
          </a:lstStyle>
          <a:p>
            <a:r>
              <a:rPr lang="ro-RO" smtClean="0"/>
              <a:t>Faceți clic pentru a edita stilul de titlu Coordonator</a:t>
            </a:r>
            <a:endParaRPr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6" name="Substituent dată 6"/>
          <p:cNvSpPr>
            <a:spLocks noGrp="1"/>
          </p:cNvSpPr>
          <p:nvPr>
            <p:ph type="dt" sz="half" idx="10"/>
          </p:nvPr>
        </p:nvSpPr>
        <p:spPr/>
        <p:txBody>
          <a:bodyPr/>
          <a:lstStyle>
            <a:lvl1pPr>
              <a:defRPr/>
            </a:lvl1pPr>
            <a:extLst/>
          </a:lstStyle>
          <a:p>
            <a:pPr>
              <a:defRPr/>
            </a:pPr>
            <a:endParaRPr lang="en-US"/>
          </a:p>
        </p:txBody>
      </p:sp>
      <p:sp>
        <p:nvSpPr>
          <p:cNvPr id="7" name="Substituent subsol 19"/>
          <p:cNvSpPr>
            <a:spLocks noGrp="1"/>
          </p:cNvSpPr>
          <p:nvPr>
            <p:ph type="ftr" sz="quarter" idx="11"/>
          </p:nvPr>
        </p:nvSpPr>
        <p:spPr/>
        <p:txBody>
          <a:bodyPr/>
          <a:lstStyle>
            <a:lvl1pPr>
              <a:defRPr/>
            </a:lvl1pPr>
            <a:extLst/>
          </a:lstStyle>
          <a:p>
            <a:pPr>
              <a:defRPr/>
            </a:pPr>
            <a:endParaRPr lang="en-US"/>
          </a:p>
        </p:txBody>
      </p:sp>
      <p:sp>
        <p:nvSpPr>
          <p:cNvPr id="8" name="Substituent număr diapozitiv 9"/>
          <p:cNvSpPr>
            <a:spLocks noGrp="1"/>
          </p:cNvSpPr>
          <p:nvPr>
            <p:ph type="sldNum" sz="quarter" idx="12"/>
          </p:nvPr>
        </p:nvSpPr>
        <p:spPr/>
        <p:txBody>
          <a:bodyPr/>
          <a:lstStyle>
            <a:lvl1pPr>
              <a:defRPr/>
            </a:lvl1pPr>
            <a:extLst/>
          </a:lstStyle>
          <a:p>
            <a:pPr>
              <a:defRPr/>
            </a:pPr>
            <a:fld id="{8A5C6396-B87F-4A7E-9F2E-6213A3AC48F2}" type="slidenum">
              <a:rPr lang="en-US"/>
              <a:pPr>
                <a:defRPr/>
              </a:pPr>
              <a:t>‹#›</a:t>
            </a:fld>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F7B95F63-6364-437E-B4BB-63C8CDD0C78F}" type="slidenum">
              <a:rPr lang="en-US"/>
              <a:pPr>
                <a:defRPr/>
              </a:pPr>
              <a:t>‹#›</a:t>
            </a:fld>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Dreptunghi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Dreptunghi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8" name="Substituent dată 3"/>
          <p:cNvSpPr>
            <a:spLocks noGrp="1"/>
          </p:cNvSpPr>
          <p:nvPr>
            <p:ph type="dt" sz="half" idx="10"/>
          </p:nvPr>
        </p:nvSpPr>
        <p:spPr/>
        <p:txBody>
          <a:bodyPr/>
          <a:lstStyle>
            <a:lvl1pPr>
              <a:defRPr/>
            </a:lvl1pPr>
            <a:extLst/>
          </a:lstStyle>
          <a:p>
            <a:pPr>
              <a:defRPr/>
            </a:pPr>
            <a:endParaRPr lang="en-US"/>
          </a:p>
        </p:txBody>
      </p:sp>
      <p:sp>
        <p:nvSpPr>
          <p:cNvPr id="9" name="Substituent subsol 4"/>
          <p:cNvSpPr>
            <a:spLocks noGrp="1"/>
          </p:cNvSpPr>
          <p:nvPr>
            <p:ph type="ftr" sz="quarter" idx="11"/>
          </p:nvPr>
        </p:nvSpPr>
        <p:spPr/>
        <p:txBody>
          <a:bodyPr/>
          <a:lstStyle>
            <a:lvl1pPr>
              <a:defRPr/>
            </a:lvl1pPr>
            <a:extLst/>
          </a:lstStyle>
          <a:p>
            <a:pPr>
              <a:defRPr/>
            </a:pPr>
            <a:endParaRPr lang="en-US"/>
          </a:p>
        </p:txBody>
      </p:sp>
      <p:sp>
        <p:nvSpPr>
          <p:cNvPr id="10" name="Substituent număr diapozitiv 5"/>
          <p:cNvSpPr>
            <a:spLocks noGrp="1"/>
          </p:cNvSpPr>
          <p:nvPr>
            <p:ph type="sldNum" sz="quarter" idx="12"/>
          </p:nvPr>
        </p:nvSpPr>
        <p:spPr/>
        <p:txBody>
          <a:bodyPr/>
          <a:lstStyle>
            <a:lvl1pPr>
              <a:defRPr/>
            </a:lvl1pPr>
            <a:extLst/>
          </a:lstStyle>
          <a:p>
            <a:pPr>
              <a:defRPr/>
            </a:pPr>
            <a:fld id="{78380CED-7E42-48D9-BE2C-F71D32032CC6}" type="slidenum">
              <a:rPr lang="en-US"/>
              <a:pPr>
                <a:defRPr/>
              </a:pPr>
              <a:t>‹#›</a:t>
            </a:fld>
            <a:endParaRPr 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3"/>
          <p:cNvSpPr>
            <a:spLocks noGrp="1"/>
          </p:cNvSpPr>
          <p:nvPr>
            <p:ph type="dt" sz="half" idx="10"/>
          </p:nvPr>
        </p:nvSpPr>
        <p:spPr/>
        <p:txBody>
          <a:bodyPr/>
          <a:lstStyle>
            <a:lvl1pPr>
              <a:defRPr/>
            </a:lvl1pPr>
          </a:lstStyle>
          <a:p>
            <a:pPr>
              <a:defRPr/>
            </a:pPr>
            <a:endParaRPr lang="en-US"/>
          </a:p>
        </p:txBody>
      </p:sp>
      <p:sp>
        <p:nvSpPr>
          <p:cNvPr id="6" name="Substituent subsol 9"/>
          <p:cNvSpPr>
            <a:spLocks noGrp="1"/>
          </p:cNvSpPr>
          <p:nvPr>
            <p:ph type="ftr" sz="quarter" idx="11"/>
          </p:nvPr>
        </p:nvSpPr>
        <p:spPr/>
        <p:txBody>
          <a:bodyPr/>
          <a:lstStyle>
            <a:lvl1pPr>
              <a:defRPr/>
            </a:lvl1pPr>
          </a:lstStyle>
          <a:p>
            <a:pPr>
              <a:defRPr/>
            </a:pPr>
            <a:endParaRPr lang="en-US"/>
          </a:p>
        </p:txBody>
      </p:sp>
      <p:sp>
        <p:nvSpPr>
          <p:cNvPr id="7" name="Substituent număr diapozitiv 21"/>
          <p:cNvSpPr>
            <a:spLocks noGrp="1"/>
          </p:cNvSpPr>
          <p:nvPr>
            <p:ph type="sldNum" sz="quarter" idx="12"/>
          </p:nvPr>
        </p:nvSpPr>
        <p:spPr/>
        <p:txBody>
          <a:bodyPr/>
          <a:lstStyle>
            <a:lvl1pPr>
              <a:defRPr/>
            </a:lvl1pPr>
          </a:lstStyle>
          <a:p>
            <a:pPr>
              <a:defRPr/>
            </a:pPr>
            <a:fld id="{C79677D2-B905-49A5-8E40-5F3027709568}" type="slidenum">
              <a:rPr lang="en-US"/>
              <a:pPr>
                <a:defRPr/>
              </a:pPr>
              <a:t>‹#›</a:t>
            </a:fld>
            <a:endParaRPr 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lstStyle>
            <a:lvl1pPr algn="ctr">
              <a:defRPr sz="4500" b="1" cap="none" baseline="0"/>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extLst/>
          </a:lstStyle>
          <a:p>
            <a:pPr>
              <a:defRPr/>
            </a:pPr>
            <a:endParaRPr lang="en-US"/>
          </a:p>
        </p:txBody>
      </p:sp>
      <p:sp>
        <p:nvSpPr>
          <p:cNvPr id="8" name="Substituent subsol 7"/>
          <p:cNvSpPr>
            <a:spLocks noGrp="1"/>
          </p:cNvSpPr>
          <p:nvPr>
            <p:ph type="ftr" sz="quarter" idx="11"/>
          </p:nvPr>
        </p:nvSpPr>
        <p:spPr/>
        <p:txBody>
          <a:bodyPr/>
          <a:lstStyle>
            <a:lvl1pPr>
              <a:defRPr/>
            </a:lvl1pPr>
            <a:extLst/>
          </a:lstStyle>
          <a:p>
            <a:pPr>
              <a:defRPr/>
            </a:pPr>
            <a:endParaRPr lang="en-US"/>
          </a:p>
        </p:txBody>
      </p:sp>
      <p:sp>
        <p:nvSpPr>
          <p:cNvPr id="9" name="Substituent număr diapozitiv 8"/>
          <p:cNvSpPr>
            <a:spLocks noGrp="1"/>
          </p:cNvSpPr>
          <p:nvPr>
            <p:ph type="sldNum" sz="quarter" idx="12"/>
          </p:nvPr>
        </p:nvSpPr>
        <p:spPr/>
        <p:txBody>
          <a:bodyPr/>
          <a:lstStyle>
            <a:lvl1pPr>
              <a:defRPr/>
            </a:lvl1pPr>
            <a:extLst/>
          </a:lstStyle>
          <a:p>
            <a:pPr>
              <a:defRPr/>
            </a:pPr>
            <a:fld id="{1A7AF11A-E7AE-4FFA-A72E-20880F90457B}" type="slidenum">
              <a:rPr lang="en-US"/>
              <a:pPr>
                <a:defRPr/>
              </a:pPr>
              <a:t>‹#›</a:t>
            </a:fld>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dată 23"/>
          <p:cNvSpPr>
            <a:spLocks noGrp="1"/>
          </p:cNvSpPr>
          <p:nvPr>
            <p:ph type="dt" sz="half" idx="10"/>
          </p:nvPr>
        </p:nvSpPr>
        <p:spPr/>
        <p:txBody>
          <a:bodyPr/>
          <a:lstStyle>
            <a:lvl1pPr>
              <a:defRPr/>
            </a:lvl1pPr>
          </a:lstStyle>
          <a:p>
            <a:pPr>
              <a:defRPr/>
            </a:pPr>
            <a:endParaRPr lang="en-US"/>
          </a:p>
        </p:txBody>
      </p:sp>
      <p:sp>
        <p:nvSpPr>
          <p:cNvPr id="4" name="Substituent subsol 9"/>
          <p:cNvSpPr>
            <a:spLocks noGrp="1"/>
          </p:cNvSpPr>
          <p:nvPr>
            <p:ph type="ftr" sz="quarter" idx="11"/>
          </p:nvPr>
        </p:nvSpPr>
        <p:spPr/>
        <p:txBody>
          <a:bodyPr/>
          <a:lstStyle>
            <a:lvl1pPr>
              <a:defRPr/>
            </a:lvl1pPr>
          </a:lstStyle>
          <a:p>
            <a:pPr>
              <a:defRPr/>
            </a:pPr>
            <a:endParaRPr lang="en-US"/>
          </a:p>
        </p:txBody>
      </p:sp>
      <p:sp>
        <p:nvSpPr>
          <p:cNvPr id="5" name="Substituent număr diapozitiv 21"/>
          <p:cNvSpPr>
            <a:spLocks noGrp="1"/>
          </p:cNvSpPr>
          <p:nvPr>
            <p:ph type="sldNum" sz="quarter" idx="12"/>
          </p:nvPr>
        </p:nvSpPr>
        <p:spPr/>
        <p:txBody>
          <a:bodyPr/>
          <a:lstStyle>
            <a:lvl1pPr>
              <a:defRPr/>
            </a:lvl1pPr>
          </a:lstStyle>
          <a:p>
            <a:pPr>
              <a:defRPr/>
            </a:pPr>
            <a:fld id="{62BEF8A0-5563-480D-95B6-DCAE0CA5148B}" type="slidenum">
              <a:rPr lang="en-US"/>
              <a:pPr>
                <a:defRPr/>
              </a:pPr>
              <a:t>‹#›</a:t>
            </a:fld>
            <a:endParaRPr 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Dreptunghi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Dreptunghi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Substituent dată 1"/>
          <p:cNvSpPr>
            <a:spLocks noGrp="1"/>
          </p:cNvSpPr>
          <p:nvPr>
            <p:ph type="dt" sz="half" idx="10"/>
          </p:nvPr>
        </p:nvSpPr>
        <p:spPr/>
        <p:txBody>
          <a:bodyPr/>
          <a:lstStyle>
            <a:lvl1pPr>
              <a:defRPr/>
            </a:lvl1pPr>
            <a:extLst/>
          </a:lstStyle>
          <a:p>
            <a:pPr>
              <a:defRPr/>
            </a:pPr>
            <a:endParaRPr lang="en-US"/>
          </a:p>
        </p:txBody>
      </p:sp>
      <p:sp>
        <p:nvSpPr>
          <p:cNvPr id="5" name="Substituent subsol 2"/>
          <p:cNvSpPr>
            <a:spLocks noGrp="1"/>
          </p:cNvSpPr>
          <p:nvPr>
            <p:ph type="ftr" sz="quarter" idx="11"/>
          </p:nvPr>
        </p:nvSpPr>
        <p:spPr/>
        <p:txBody>
          <a:bodyPr/>
          <a:lstStyle>
            <a:lvl1pPr>
              <a:defRPr/>
            </a:lvl1pPr>
            <a:extLst/>
          </a:lstStyle>
          <a:p>
            <a:pPr>
              <a:defRPr/>
            </a:pPr>
            <a:endParaRPr lang="en-US"/>
          </a:p>
        </p:txBody>
      </p:sp>
      <p:sp>
        <p:nvSpPr>
          <p:cNvPr id="6" name="Substituent număr diapozitiv 3"/>
          <p:cNvSpPr>
            <a:spLocks noGrp="1"/>
          </p:cNvSpPr>
          <p:nvPr>
            <p:ph type="sldNum" sz="quarter" idx="12"/>
          </p:nvPr>
        </p:nvSpPr>
        <p:spPr/>
        <p:txBody>
          <a:bodyPr/>
          <a:lstStyle>
            <a:lvl1pPr>
              <a:defRPr/>
            </a:lvl1pPr>
            <a:extLst/>
          </a:lstStyle>
          <a:p>
            <a:pPr>
              <a:defRPr/>
            </a:pPr>
            <a:fld id="{EFC835D4-F131-4896-811B-4F9366B3BAB8}" type="slidenum">
              <a:rPr lang="en-US"/>
              <a:pPr>
                <a:defRPr/>
              </a:pPr>
              <a:t>‹#›</a:t>
            </a:fld>
            <a:endParaRPr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extLst/>
          </a:lstStyle>
          <a:p>
            <a:pPr>
              <a:defRPr/>
            </a:pPr>
            <a:endParaRPr lang="en-US"/>
          </a:p>
        </p:txBody>
      </p:sp>
      <p:sp>
        <p:nvSpPr>
          <p:cNvPr id="6" name="Substituent subsol 5"/>
          <p:cNvSpPr>
            <a:spLocks noGrp="1"/>
          </p:cNvSpPr>
          <p:nvPr>
            <p:ph type="ftr" sz="quarter" idx="11"/>
          </p:nvPr>
        </p:nvSpPr>
        <p:spPr/>
        <p:txBody>
          <a:bodyPr/>
          <a:lstStyle>
            <a:lvl1pPr>
              <a:defRPr/>
            </a:lvl1pPr>
            <a:extLst/>
          </a:lstStyle>
          <a:p>
            <a:pPr>
              <a:defRPr/>
            </a:pPr>
            <a:endParaRPr lang="en-US"/>
          </a:p>
        </p:txBody>
      </p:sp>
      <p:sp>
        <p:nvSpPr>
          <p:cNvPr id="7" name="Substituent număr diapozitiv 6"/>
          <p:cNvSpPr>
            <a:spLocks noGrp="1"/>
          </p:cNvSpPr>
          <p:nvPr>
            <p:ph type="sldNum" sz="quarter" idx="12"/>
          </p:nvPr>
        </p:nvSpPr>
        <p:spPr/>
        <p:txBody>
          <a:bodyPr/>
          <a:lstStyle>
            <a:lvl1pPr>
              <a:defRPr/>
            </a:lvl1pPr>
            <a:extLst/>
          </a:lstStyle>
          <a:p>
            <a:pPr>
              <a:defRPr/>
            </a:pPr>
            <a:fld id="{45FC1D6E-7969-4B50-8702-155FB41B43AF}" type="slidenum">
              <a:rPr lang="en-US"/>
              <a:pPr>
                <a:defRPr/>
              </a:pPr>
              <a:t>‹#›</a:t>
            </a:fld>
            <a:endParaRPr lang="en-US"/>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Schemă logică: Proce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Schemă logică: Proce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o-RO" smtClean="0"/>
              <a:t>Faceți clic pentru a edita stilul de titlu Coordonator</a:t>
            </a:r>
            <a:endParaRPr lang="en-US"/>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8" name="Substituent dată 4"/>
          <p:cNvSpPr>
            <a:spLocks noGrp="1"/>
          </p:cNvSpPr>
          <p:nvPr>
            <p:ph type="dt" sz="half" idx="10"/>
          </p:nvPr>
        </p:nvSpPr>
        <p:spPr/>
        <p:txBody>
          <a:bodyPr/>
          <a:lstStyle>
            <a:lvl1pPr>
              <a:defRPr/>
            </a:lvl1pPr>
            <a:extLst/>
          </a:lstStyle>
          <a:p>
            <a:pPr>
              <a:defRPr/>
            </a:pPr>
            <a:endParaRPr lang="en-US"/>
          </a:p>
        </p:txBody>
      </p:sp>
      <p:sp>
        <p:nvSpPr>
          <p:cNvPr id="9" name="Substituent subsol 5"/>
          <p:cNvSpPr>
            <a:spLocks noGrp="1"/>
          </p:cNvSpPr>
          <p:nvPr>
            <p:ph type="ftr" sz="quarter" idx="11"/>
          </p:nvPr>
        </p:nvSpPr>
        <p:spPr/>
        <p:txBody>
          <a:bodyPr/>
          <a:lstStyle>
            <a:lvl1pPr>
              <a:defRPr/>
            </a:lvl1pPr>
            <a:extLst/>
          </a:lstStyle>
          <a:p>
            <a:pPr>
              <a:defRPr/>
            </a:pPr>
            <a:endParaRPr lang="en-US"/>
          </a:p>
        </p:txBody>
      </p:sp>
      <p:sp>
        <p:nvSpPr>
          <p:cNvPr id="10" name="Substituent număr diapozitiv 6"/>
          <p:cNvSpPr>
            <a:spLocks noGrp="1"/>
          </p:cNvSpPr>
          <p:nvPr>
            <p:ph type="sldNum" sz="quarter" idx="12"/>
          </p:nvPr>
        </p:nvSpPr>
        <p:spPr/>
        <p:txBody>
          <a:bodyPr/>
          <a:lstStyle>
            <a:lvl1pPr>
              <a:defRPr/>
            </a:lvl1pPr>
            <a:extLst/>
          </a:lstStyle>
          <a:p>
            <a:pPr>
              <a:defRPr/>
            </a:pPr>
            <a:fld id="{1727E1C4-FABB-443C-A9AE-55857EC05B1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Conector drept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Titlu 28"/>
          <p:cNvSpPr>
            <a:spLocks noGrp="1"/>
          </p:cNvSpPr>
          <p:nvPr>
            <p:ph type="ctrTitle"/>
          </p:nvPr>
        </p:nvSpPr>
        <p:spPr>
          <a:xfrm>
            <a:off x="381000" y="4853411"/>
            <a:ext cx="8458200" cy="1222375"/>
          </a:xfrm>
        </p:spPr>
        <p:txBody>
          <a:bodyPr anchor="t"/>
          <a:lstStyle/>
          <a:p>
            <a:r>
              <a:rPr lang="ro-RO" smtClean="0"/>
              <a:t>Faceți clic pentru a edita stilul de titlu Coordonator</a:t>
            </a:r>
            <a:endParaRPr lang="en-US"/>
          </a:p>
        </p:txBody>
      </p:sp>
      <p:sp>
        <p:nvSpPr>
          <p:cNvPr id="9" name="Subtitlu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5" name="Substituent dată 15"/>
          <p:cNvSpPr>
            <a:spLocks noGrp="1"/>
          </p:cNvSpPr>
          <p:nvPr>
            <p:ph type="dt" sz="half" idx="10"/>
          </p:nvPr>
        </p:nvSpPr>
        <p:spPr/>
        <p:txBody>
          <a:bodyPr/>
          <a:lstStyle>
            <a:lvl1pPr>
              <a:defRPr/>
            </a:lvl1pPr>
          </a:lstStyle>
          <a:p>
            <a:pPr>
              <a:defRPr/>
            </a:pPr>
            <a:endParaRPr lang="en-US"/>
          </a:p>
        </p:txBody>
      </p:sp>
      <p:sp>
        <p:nvSpPr>
          <p:cNvPr id="6" name="Substituent subsol 1"/>
          <p:cNvSpPr>
            <a:spLocks noGrp="1"/>
          </p:cNvSpPr>
          <p:nvPr>
            <p:ph type="ftr" sz="quarter" idx="11"/>
          </p:nvPr>
        </p:nvSpPr>
        <p:spPr/>
        <p:txBody>
          <a:bodyPr/>
          <a:lstStyle>
            <a:lvl1pPr>
              <a:defRPr/>
            </a:lvl1pPr>
          </a:lstStyle>
          <a:p>
            <a:pPr>
              <a:defRPr/>
            </a:pPr>
            <a:endParaRPr lang="en-US"/>
          </a:p>
        </p:txBody>
      </p:sp>
      <p:sp>
        <p:nvSpPr>
          <p:cNvPr id="7" name="Substituent număr diapozitiv 14"/>
          <p:cNvSpPr>
            <a:spLocks noGrp="1"/>
          </p:cNvSpPr>
          <p:nvPr>
            <p:ph type="sldNum" sz="quarter" idx="12"/>
          </p:nvPr>
        </p:nvSpPr>
        <p:spPr>
          <a:xfrm>
            <a:off x="8229600" y="6473825"/>
            <a:ext cx="758825" cy="247650"/>
          </a:xfrm>
        </p:spPr>
        <p:txBody>
          <a:bodyPr/>
          <a:lstStyle>
            <a:lvl1pPr>
              <a:defRPr/>
            </a:lvl1pPr>
          </a:lstStyle>
          <a:p>
            <a:pPr>
              <a:defRPr/>
            </a:pPr>
            <a:fld id="{14BEB928-1B08-4984-858E-E904375DB7F0}" type="slidenum">
              <a:rPr lang="en-US"/>
              <a:pPr>
                <a:defRPr/>
              </a:pPr>
              <a:t>‹#›</a:t>
            </a:fld>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984E6320-9BA1-4054-B90E-DD72CDEF6991}" type="slidenum">
              <a:rPr lang="en-US"/>
              <a:pPr>
                <a:defRPr/>
              </a:pPr>
              <a:t>‹#›</a:t>
            </a:fld>
            <a:endParaRPr 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2A201E2C-6CD7-46F7-85AB-3B2C7738D1FF}" type="slidenum">
              <a:rPr lang="en-US"/>
              <a:pPr>
                <a:defRPr/>
              </a:pPr>
              <a:t>‹#›</a:t>
            </a:fld>
            <a:endParaRPr 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u 13"/>
          <p:cNvSpPr>
            <a:spLocks noGrp="1"/>
          </p:cNvSpPr>
          <p:nvPr>
            <p:ph type="ctrTitle"/>
          </p:nvPr>
        </p:nvSpPr>
        <p:spPr>
          <a:xfrm>
            <a:off x="1432560" y="359898"/>
            <a:ext cx="7406640" cy="1472184"/>
          </a:xfrm>
        </p:spPr>
        <p:txBody>
          <a:bodyPr anchor="b"/>
          <a:lstStyle>
            <a:lvl1pPr algn="l">
              <a:defRPr/>
            </a:lvl1pPr>
            <a:extLst/>
          </a:lstStyle>
          <a:p>
            <a:r>
              <a:rPr lang="ro-RO" smtClean="0"/>
              <a:t>Faceți clic pentru a edita stilul de titlu Coordonator</a:t>
            </a:r>
            <a:endParaRPr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6" name="Substituent dată 6"/>
          <p:cNvSpPr>
            <a:spLocks noGrp="1"/>
          </p:cNvSpPr>
          <p:nvPr>
            <p:ph type="dt" sz="half" idx="10"/>
          </p:nvPr>
        </p:nvSpPr>
        <p:spPr/>
        <p:txBody>
          <a:bodyPr/>
          <a:lstStyle>
            <a:lvl1pPr>
              <a:defRPr/>
            </a:lvl1pPr>
            <a:extLst/>
          </a:lstStyle>
          <a:p>
            <a:pPr>
              <a:defRPr/>
            </a:pPr>
            <a:endParaRPr lang="en-US"/>
          </a:p>
        </p:txBody>
      </p:sp>
      <p:sp>
        <p:nvSpPr>
          <p:cNvPr id="7" name="Substituent subsol 19"/>
          <p:cNvSpPr>
            <a:spLocks noGrp="1"/>
          </p:cNvSpPr>
          <p:nvPr>
            <p:ph type="ftr" sz="quarter" idx="11"/>
          </p:nvPr>
        </p:nvSpPr>
        <p:spPr/>
        <p:txBody>
          <a:bodyPr/>
          <a:lstStyle>
            <a:lvl1pPr>
              <a:defRPr/>
            </a:lvl1pPr>
            <a:extLst/>
          </a:lstStyle>
          <a:p>
            <a:pPr>
              <a:defRPr/>
            </a:pPr>
            <a:endParaRPr lang="en-US"/>
          </a:p>
        </p:txBody>
      </p:sp>
      <p:sp>
        <p:nvSpPr>
          <p:cNvPr id="8" name="Substituent număr diapozitiv 9"/>
          <p:cNvSpPr>
            <a:spLocks noGrp="1"/>
          </p:cNvSpPr>
          <p:nvPr>
            <p:ph type="sldNum" sz="quarter" idx="12"/>
          </p:nvPr>
        </p:nvSpPr>
        <p:spPr/>
        <p:txBody>
          <a:bodyPr/>
          <a:lstStyle>
            <a:lvl1pPr>
              <a:defRPr/>
            </a:lvl1pPr>
            <a:extLst/>
          </a:lstStyle>
          <a:p>
            <a:pPr>
              <a:defRPr/>
            </a:pPr>
            <a:fld id="{021240B7-F094-4B10-AD0F-A8FF9821985D}" type="slidenum">
              <a:rPr lang="en-US"/>
              <a:pPr>
                <a:defRPr/>
              </a:pPr>
              <a:t>‹#›</a:t>
            </a:fld>
            <a:endParaRPr lang="en-US"/>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A454AA74-1624-4D1F-B47A-EA9BD1BB511D}" type="slidenum">
              <a:rPr lang="en-US"/>
              <a:pPr>
                <a:defRPr/>
              </a:pPr>
              <a:t>‹#›</a:t>
            </a:fld>
            <a:endParaRPr 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Dreptunghi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Dreptunghi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8" name="Substituent dată 3"/>
          <p:cNvSpPr>
            <a:spLocks noGrp="1"/>
          </p:cNvSpPr>
          <p:nvPr>
            <p:ph type="dt" sz="half" idx="10"/>
          </p:nvPr>
        </p:nvSpPr>
        <p:spPr/>
        <p:txBody>
          <a:bodyPr/>
          <a:lstStyle>
            <a:lvl1pPr>
              <a:defRPr/>
            </a:lvl1pPr>
            <a:extLst/>
          </a:lstStyle>
          <a:p>
            <a:pPr>
              <a:defRPr/>
            </a:pPr>
            <a:endParaRPr lang="en-US"/>
          </a:p>
        </p:txBody>
      </p:sp>
      <p:sp>
        <p:nvSpPr>
          <p:cNvPr id="9" name="Substituent subsol 4"/>
          <p:cNvSpPr>
            <a:spLocks noGrp="1"/>
          </p:cNvSpPr>
          <p:nvPr>
            <p:ph type="ftr" sz="quarter" idx="11"/>
          </p:nvPr>
        </p:nvSpPr>
        <p:spPr/>
        <p:txBody>
          <a:bodyPr/>
          <a:lstStyle>
            <a:lvl1pPr>
              <a:defRPr/>
            </a:lvl1pPr>
            <a:extLst/>
          </a:lstStyle>
          <a:p>
            <a:pPr>
              <a:defRPr/>
            </a:pPr>
            <a:endParaRPr lang="en-US"/>
          </a:p>
        </p:txBody>
      </p:sp>
      <p:sp>
        <p:nvSpPr>
          <p:cNvPr id="10" name="Substituent număr diapozitiv 5"/>
          <p:cNvSpPr>
            <a:spLocks noGrp="1"/>
          </p:cNvSpPr>
          <p:nvPr>
            <p:ph type="sldNum" sz="quarter" idx="12"/>
          </p:nvPr>
        </p:nvSpPr>
        <p:spPr/>
        <p:txBody>
          <a:bodyPr/>
          <a:lstStyle>
            <a:lvl1pPr>
              <a:defRPr/>
            </a:lvl1pPr>
            <a:extLst/>
          </a:lstStyle>
          <a:p>
            <a:pPr>
              <a:defRPr/>
            </a:pPr>
            <a:fld id="{E5E9F9A6-F37D-42D0-9BFD-88A89761850F}" type="slidenum">
              <a:rPr lang="en-US"/>
              <a:pPr>
                <a:defRPr/>
              </a:pPr>
              <a:t>‹#›</a:t>
            </a:fld>
            <a:endParaRPr 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3"/>
          <p:cNvSpPr>
            <a:spLocks noGrp="1"/>
          </p:cNvSpPr>
          <p:nvPr>
            <p:ph type="dt" sz="half" idx="10"/>
          </p:nvPr>
        </p:nvSpPr>
        <p:spPr/>
        <p:txBody>
          <a:bodyPr/>
          <a:lstStyle>
            <a:lvl1pPr>
              <a:defRPr/>
            </a:lvl1pPr>
          </a:lstStyle>
          <a:p>
            <a:pPr>
              <a:defRPr/>
            </a:pPr>
            <a:endParaRPr lang="en-US"/>
          </a:p>
        </p:txBody>
      </p:sp>
      <p:sp>
        <p:nvSpPr>
          <p:cNvPr id="6" name="Substituent subsol 9"/>
          <p:cNvSpPr>
            <a:spLocks noGrp="1"/>
          </p:cNvSpPr>
          <p:nvPr>
            <p:ph type="ftr" sz="quarter" idx="11"/>
          </p:nvPr>
        </p:nvSpPr>
        <p:spPr/>
        <p:txBody>
          <a:bodyPr/>
          <a:lstStyle>
            <a:lvl1pPr>
              <a:defRPr/>
            </a:lvl1pPr>
          </a:lstStyle>
          <a:p>
            <a:pPr>
              <a:defRPr/>
            </a:pPr>
            <a:endParaRPr lang="en-US"/>
          </a:p>
        </p:txBody>
      </p:sp>
      <p:sp>
        <p:nvSpPr>
          <p:cNvPr id="7" name="Substituent număr diapozitiv 21"/>
          <p:cNvSpPr>
            <a:spLocks noGrp="1"/>
          </p:cNvSpPr>
          <p:nvPr>
            <p:ph type="sldNum" sz="quarter" idx="12"/>
          </p:nvPr>
        </p:nvSpPr>
        <p:spPr/>
        <p:txBody>
          <a:bodyPr/>
          <a:lstStyle>
            <a:lvl1pPr>
              <a:defRPr/>
            </a:lvl1pPr>
          </a:lstStyle>
          <a:p>
            <a:pPr>
              <a:defRPr/>
            </a:pPr>
            <a:fld id="{656FD8C7-54BA-4FF7-8E1F-A4D38F4FF8C3}" type="slidenum">
              <a:rPr lang="en-US"/>
              <a:pPr>
                <a:defRPr/>
              </a:pPr>
              <a:t>‹#›</a:t>
            </a:fld>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lstStyle>
            <a:lvl1pPr algn="ctr">
              <a:defRPr sz="4500" b="1" cap="none" baseline="0"/>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extLst/>
          </a:lstStyle>
          <a:p>
            <a:pPr>
              <a:defRPr/>
            </a:pPr>
            <a:endParaRPr lang="en-US"/>
          </a:p>
        </p:txBody>
      </p:sp>
      <p:sp>
        <p:nvSpPr>
          <p:cNvPr id="8" name="Substituent subsol 7"/>
          <p:cNvSpPr>
            <a:spLocks noGrp="1"/>
          </p:cNvSpPr>
          <p:nvPr>
            <p:ph type="ftr" sz="quarter" idx="11"/>
          </p:nvPr>
        </p:nvSpPr>
        <p:spPr/>
        <p:txBody>
          <a:bodyPr/>
          <a:lstStyle>
            <a:lvl1pPr>
              <a:defRPr/>
            </a:lvl1pPr>
            <a:extLst/>
          </a:lstStyle>
          <a:p>
            <a:pPr>
              <a:defRPr/>
            </a:pPr>
            <a:endParaRPr lang="en-US"/>
          </a:p>
        </p:txBody>
      </p:sp>
      <p:sp>
        <p:nvSpPr>
          <p:cNvPr id="9" name="Substituent număr diapozitiv 8"/>
          <p:cNvSpPr>
            <a:spLocks noGrp="1"/>
          </p:cNvSpPr>
          <p:nvPr>
            <p:ph type="sldNum" sz="quarter" idx="12"/>
          </p:nvPr>
        </p:nvSpPr>
        <p:spPr/>
        <p:txBody>
          <a:bodyPr/>
          <a:lstStyle>
            <a:lvl1pPr>
              <a:defRPr/>
            </a:lvl1pPr>
            <a:extLst/>
          </a:lstStyle>
          <a:p>
            <a:pPr>
              <a:defRPr/>
            </a:pPr>
            <a:fld id="{0095235D-AC41-4810-A6BB-48DB8C0B79D8}" type="slidenum">
              <a:rPr lang="en-US"/>
              <a:pPr>
                <a:defRPr/>
              </a:pPr>
              <a:t>‹#›</a:t>
            </a:fld>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dată 23"/>
          <p:cNvSpPr>
            <a:spLocks noGrp="1"/>
          </p:cNvSpPr>
          <p:nvPr>
            <p:ph type="dt" sz="half" idx="10"/>
          </p:nvPr>
        </p:nvSpPr>
        <p:spPr/>
        <p:txBody>
          <a:bodyPr/>
          <a:lstStyle>
            <a:lvl1pPr>
              <a:defRPr/>
            </a:lvl1pPr>
          </a:lstStyle>
          <a:p>
            <a:pPr>
              <a:defRPr/>
            </a:pPr>
            <a:endParaRPr lang="en-US"/>
          </a:p>
        </p:txBody>
      </p:sp>
      <p:sp>
        <p:nvSpPr>
          <p:cNvPr id="4" name="Substituent subsol 9"/>
          <p:cNvSpPr>
            <a:spLocks noGrp="1"/>
          </p:cNvSpPr>
          <p:nvPr>
            <p:ph type="ftr" sz="quarter" idx="11"/>
          </p:nvPr>
        </p:nvSpPr>
        <p:spPr/>
        <p:txBody>
          <a:bodyPr/>
          <a:lstStyle>
            <a:lvl1pPr>
              <a:defRPr/>
            </a:lvl1pPr>
          </a:lstStyle>
          <a:p>
            <a:pPr>
              <a:defRPr/>
            </a:pPr>
            <a:endParaRPr lang="en-US"/>
          </a:p>
        </p:txBody>
      </p:sp>
      <p:sp>
        <p:nvSpPr>
          <p:cNvPr id="5" name="Substituent număr diapozitiv 21"/>
          <p:cNvSpPr>
            <a:spLocks noGrp="1"/>
          </p:cNvSpPr>
          <p:nvPr>
            <p:ph type="sldNum" sz="quarter" idx="12"/>
          </p:nvPr>
        </p:nvSpPr>
        <p:spPr/>
        <p:txBody>
          <a:bodyPr/>
          <a:lstStyle>
            <a:lvl1pPr>
              <a:defRPr/>
            </a:lvl1pPr>
          </a:lstStyle>
          <a:p>
            <a:pPr>
              <a:defRPr/>
            </a:pPr>
            <a:fld id="{205ECAFA-9212-412E-B6D8-8DF28E3263D5}" type="slidenum">
              <a:rPr lang="en-US"/>
              <a:pPr>
                <a:defRPr/>
              </a:pPr>
              <a:t>‹#›</a:t>
            </a:fld>
            <a:endParaRPr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Dreptunghi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Dreptunghi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Substituent dată 1"/>
          <p:cNvSpPr>
            <a:spLocks noGrp="1"/>
          </p:cNvSpPr>
          <p:nvPr>
            <p:ph type="dt" sz="half" idx="10"/>
          </p:nvPr>
        </p:nvSpPr>
        <p:spPr/>
        <p:txBody>
          <a:bodyPr/>
          <a:lstStyle>
            <a:lvl1pPr>
              <a:defRPr/>
            </a:lvl1pPr>
            <a:extLst/>
          </a:lstStyle>
          <a:p>
            <a:pPr>
              <a:defRPr/>
            </a:pPr>
            <a:endParaRPr lang="en-US"/>
          </a:p>
        </p:txBody>
      </p:sp>
      <p:sp>
        <p:nvSpPr>
          <p:cNvPr id="5" name="Substituent subsol 2"/>
          <p:cNvSpPr>
            <a:spLocks noGrp="1"/>
          </p:cNvSpPr>
          <p:nvPr>
            <p:ph type="ftr" sz="quarter" idx="11"/>
          </p:nvPr>
        </p:nvSpPr>
        <p:spPr/>
        <p:txBody>
          <a:bodyPr/>
          <a:lstStyle>
            <a:lvl1pPr>
              <a:defRPr/>
            </a:lvl1pPr>
            <a:extLst/>
          </a:lstStyle>
          <a:p>
            <a:pPr>
              <a:defRPr/>
            </a:pPr>
            <a:endParaRPr lang="en-US"/>
          </a:p>
        </p:txBody>
      </p:sp>
      <p:sp>
        <p:nvSpPr>
          <p:cNvPr id="6" name="Substituent număr diapozitiv 3"/>
          <p:cNvSpPr>
            <a:spLocks noGrp="1"/>
          </p:cNvSpPr>
          <p:nvPr>
            <p:ph type="sldNum" sz="quarter" idx="12"/>
          </p:nvPr>
        </p:nvSpPr>
        <p:spPr/>
        <p:txBody>
          <a:bodyPr/>
          <a:lstStyle>
            <a:lvl1pPr>
              <a:defRPr/>
            </a:lvl1pPr>
            <a:extLst/>
          </a:lstStyle>
          <a:p>
            <a:pPr>
              <a:defRPr/>
            </a:pPr>
            <a:fld id="{14616D35-1F19-4DB4-88FE-A7754D5DABB1}" type="slidenum">
              <a:rPr lang="en-US"/>
              <a:pPr>
                <a:defRPr/>
              </a:pPr>
              <a:t>‹#›</a:t>
            </a:fld>
            <a:endParaRPr 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extLst/>
          </a:lstStyle>
          <a:p>
            <a:pPr>
              <a:defRPr/>
            </a:pPr>
            <a:endParaRPr lang="en-US"/>
          </a:p>
        </p:txBody>
      </p:sp>
      <p:sp>
        <p:nvSpPr>
          <p:cNvPr id="6" name="Substituent subsol 5"/>
          <p:cNvSpPr>
            <a:spLocks noGrp="1"/>
          </p:cNvSpPr>
          <p:nvPr>
            <p:ph type="ftr" sz="quarter" idx="11"/>
          </p:nvPr>
        </p:nvSpPr>
        <p:spPr/>
        <p:txBody>
          <a:bodyPr/>
          <a:lstStyle>
            <a:lvl1pPr>
              <a:defRPr/>
            </a:lvl1pPr>
            <a:extLst/>
          </a:lstStyle>
          <a:p>
            <a:pPr>
              <a:defRPr/>
            </a:pPr>
            <a:endParaRPr lang="en-US"/>
          </a:p>
        </p:txBody>
      </p:sp>
      <p:sp>
        <p:nvSpPr>
          <p:cNvPr id="7" name="Substituent număr diapozitiv 6"/>
          <p:cNvSpPr>
            <a:spLocks noGrp="1"/>
          </p:cNvSpPr>
          <p:nvPr>
            <p:ph type="sldNum" sz="quarter" idx="12"/>
          </p:nvPr>
        </p:nvSpPr>
        <p:spPr/>
        <p:txBody>
          <a:bodyPr/>
          <a:lstStyle>
            <a:lvl1pPr>
              <a:defRPr/>
            </a:lvl1pPr>
            <a:extLst/>
          </a:lstStyle>
          <a:p>
            <a:pPr>
              <a:defRPr/>
            </a:pPr>
            <a:fld id="{9CEA4E6B-FA5D-47CB-8F76-477D26DDC00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2" name="Titlu 21"/>
          <p:cNvSpPr>
            <a:spLocks noGrp="1"/>
          </p:cNvSpPr>
          <p:nvPr>
            <p:ph type="title"/>
          </p:nvPr>
        </p:nvSpPr>
        <p:spPr/>
        <p:txBody>
          <a:bodyPr/>
          <a:lstStyle/>
          <a:p>
            <a:r>
              <a:rPr lang="ro-RO" smtClean="0"/>
              <a:t>Faceți clic pentru a edita stilul de titlu Coordonator</a:t>
            </a:r>
            <a:endParaRPr lang="en-US"/>
          </a:p>
        </p:txBody>
      </p:sp>
      <p:sp>
        <p:nvSpPr>
          <p:cNvPr id="27" name="Substituent conținut 26"/>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4"/>
          <p:cNvSpPr>
            <a:spLocks noGrp="1"/>
          </p:cNvSpPr>
          <p:nvPr>
            <p:ph type="dt" sz="half" idx="10"/>
          </p:nvPr>
        </p:nvSpPr>
        <p:spPr/>
        <p:txBody>
          <a:bodyPr/>
          <a:lstStyle>
            <a:lvl1pPr>
              <a:defRPr/>
            </a:lvl1pPr>
          </a:lstStyle>
          <a:p>
            <a:pPr>
              <a:defRPr/>
            </a:pPr>
            <a:endParaRPr lang="en-US"/>
          </a:p>
        </p:txBody>
      </p:sp>
      <p:sp>
        <p:nvSpPr>
          <p:cNvPr id="5" name="Substituent subsol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ubstituent număr diapozitiv 15"/>
          <p:cNvSpPr>
            <a:spLocks noGrp="1"/>
          </p:cNvSpPr>
          <p:nvPr>
            <p:ph type="sldNum" sz="quarter" idx="12"/>
          </p:nvPr>
        </p:nvSpPr>
        <p:spPr>
          <a:xfrm>
            <a:off x="8229600" y="6473825"/>
            <a:ext cx="758825" cy="247650"/>
          </a:xfrm>
        </p:spPr>
        <p:txBody>
          <a:bodyPr/>
          <a:lstStyle>
            <a:lvl1pPr>
              <a:defRPr/>
            </a:lvl1pPr>
          </a:lstStyle>
          <a:p>
            <a:pPr>
              <a:defRPr/>
            </a:pPr>
            <a:fld id="{F7E21C28-428E-4F1C-A8C0-1131E327F2AB}" type="slidenum">
              <a:rPr lang="en-US"/>
              <a:pPr>
                <a:defRPr/>
              </a:pPr>
              <a:t>‹#›</a:t>
            </a:fld>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Schemă logică: Proce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Schemă logică: Proce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o-RO" smtClean="0"/>
              <a:t>Faceți clic pentru a edita stilul de titlu Coordonator</a:t>
            </a:r>
            <a:endParaRPr lang="en-US"/>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8" name="Substituent dată 4"/>
          <p:cNvSpPr>
            <a:spLocks noGrp="1"/>
          </p:cNvSpPr>
          <p:nvPr>
            <p:ph type="dt" sz="half" idx="10"/>
          </p:nvPr>
        </p:nvSpPr>
        <p:spPr/>
        <p:txBody>
          <a:bodyPr/>
          <a:lstStyle>
            <a:lvl1pPr>
              <a:defRPr/>
            </a:lvl1pPr>
            <a:extLst/>
          </a:lstStyle>
          <a:p>
            <a:pPr>
              <a:defRPr/>
            </a:pPr>
            <a:endParaRPr lang="en-US"/>
          </a:p>
        </p:txBody>
      </p:sp>
      <p:sp>
        <p:nvSpPr>
          <p:cNvPr id="9" name="Substituent subsol 5"/>
          <p:cNvSpPr>
            <a:spLocks noGrp="1"/>
          </p:cNvSpPr>
          <p:nvPr>
            <p:ph type="ftr" sz="quarter" idx="11"/>
          </p:nvPr>
        </p:nvSpPr>
        <p:spPr/>
        <p:txBody>
          <a:bodyPr/>
          <a:lstStyle>
            <a:lvl1pPr>
              <a:defRPr/>
            </a:lvl1pPr>
            <a:extLst/>
          </a:lstStyle>
          <a:p>
            <a:pPr>
              <a:defRPr/>
            </a:pPr>
            <a:endParaRPr lang="en-US"/>
          </a:p>
        </p:txBody>
      </p:sp>
      <p:sp>
        <p:nvSpPr>
          <p:cNvPr id="10" name="Substituent număr diapozitiv 6"/>
          <p:cNvSpPr>
            <a:spLocks noGrp="1"/>
          </p:cNvSpPr>
          <p:nvPr>
            <p:ph type="sldNum" sz="quarter" idx="12"/>
          </p:nvPr>
        </p:nvSpPr>
        <p:spPr/>
        <p:txBody>
          <a:bodyPr/>
          <a:lstStyle>
            <a:lvl1pPr>
              <a:defRPr/>
            </a:lvl1pPr>
            <a:extLst/>
          </a:lstStyle>
          <a:p>
            <a:pPr>
              <a:defRPr/>
            </a:pPr>
            <a:fld id="{A90697E3-877A-431A-A911-0FB5CDFAA4F5}" type="slidenum">
              <a:rPr lang="en-US"/>
              <a:pPr>
                <a:defRPr/>
              </a:pPr>
              <a:t>‹#›</a:t>
            </a:fld>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D6AFEDA7-1084-4C2F-9DD1-6F46B5122917}" type="slidenum">
              <a:rPr lang="en-US"/>
              <a:pPr>
                <a:defRPr/>
              </a:pPr>
              <a:t>‹#›</a:t>
            </a:fld>
            <a:endParaRPr 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3599710D-9C71-4A75-BCC0-C0B14BC4C148}" type="slidenum">
              <a:rPr lang="en-US"/>
              <a:pPr>
                <a:defRPr/>
              </a:pPr>
              <a:t>‹#›</a:t>
            </a:fld>
            <a:endParaRPr 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u 13"/>
          <p:cNvSpPr>
            <a:spLocks noGrp="1"/>
          </p:cNvSpPr>
          <p:nvPr>
            <p:ph type="ctrTitle"/>
          </p:nvPr>
        </p:nvSpPr>
        <p:spPr>
          <a:xfrm>
            <a:off x="1432560" y="359898"/>
            <a:ext cx="7406640" cy="1472184"/>
          </a:xfrm>
        </p:spPr>
        <p:txBody>
          <a:bodyPr anchor="b"/>
          <a:lstStyle>
            <a:lvl1pPr algn="l">
              <a:defRPr/>
            </a:lvl1pPr>
            <a:extLst/>
          </a:lstStyle>
          <a:p>
            <a:r>
              <a:rPr lang="ro-RO" smtClean="0"/>
              <a:t>Faceți clic pentru a edita stilul de titlu Coordonator</a:t>
            </a:r>
            <a:endParaRPr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6" name="Substituent dată 6"/>
          <p:cNvSpPr>
            <a:spLocks noGrp="1"/>
          </p:cNvSpPr>
          <p:nvPr>
            <p:ph type="dt" sz="half" idx="10"/>
          </p:nvPr>
        </p:nvSpPr>
        <p:spPr/>
        <p:txBody>
          <a:bodyPr/>
          <a:lstStyle>
            <a:lvl1pPr>
              <a:defRPr/>
            </a:lvl1pPr>
            <a:extLst/>
          </a:lstStyle>
          <a:p>
            <a:pPr>
              <a:defRPr/>
            </a:pPr>
            <a:endParaRPr lang="en-US"/>
          </a:p>
        </p:txBody>
      </p:sp>
      <p:sp>
        <p:nvSpPr>
          <p:cNvPr id="7" name="Substituent subsol 19"/>
          <p:cNvSpPr>
            <a:spLocks noGrp="1"/>
          </p:cNvSpPr>
          <p:nvPr>
            <p:ph type="ftr" sz="quarter" idx="11"/>
          </p:nvPr>
        </p:nvSpPr>
        <p:spPr/>
        <p:txBody>
          <a:bodyPr/>
          <a:lstStyle>
            <a:lvl1pPr>
              <a:defRPr/>
            </a:lvl1pPr>
            <a:extLst/>
          </a:lstStyle>
          <a:p>
            <a:pPr>
              <a:defRPr/>
            </a:pPr>
            <a:endParaRPr lang="en-US"/>
          </a:p>
        </p:txBody>
      </p:sp>
      <p:sp>
        <p:nvSpPr>
          <p:cNvPr id="8" name="Substituent număr diapozitiv 9"/>
          <p:cNvSpPr>
            <a:spLocks noGrp="1"/>
          </p:cNvSpPr>
          <p:nvPr>
            <p:ph type="sldNum" sz="quarter" idx="12"/>
          </p:nvPr>
        </p:nvSpPr>
        <p:spPr/>
        <p:txBody>
          <a:bodyPr/>
          <a:lstStyle>
            <a:lvl1pPr>
              <a:defRPr/>
            </a:lvl1pPr>
            <a:extLst/>
          </a:lstStyle>
          <a:p>
            <a:pPr>
              <a:defRPr/>
            </a:pPr>
            <a:fld id="{66A109F1-D3FD-4A72-9661-20BF78B3F462}" type="slidenum">
              <a:rPr lang="en-US"/>
              <a:pPr>
                <a:defRPr/>
              </a:pPr>
              <a:t>‹#›</a:t>
            </a:fld>
            <a:endParaRPr lang="en-US"/>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3D8B3FF1-A5F6-40C9-85D0-DA203A687931}" type="slidenum">
              <a:rPr lang="en-US"/>
              <a:pPr>
                <a:defRPr/>
              </a:pPr>
              <a:t>‹#›</a:t>
            </a:fld>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Dreptunghi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Dreptunghi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8" name="Substituent dată 3"/>
          <p:cNvSpPr>
            <a:spLocks noGrp="1"/>
          </p:cNvSpPr>
          <p:nvPr>
            <p:ph type="dt" sz="half" idx="10"/>
          </p:nvPr>
        </p:nvSpPr>
        <p:spPr/>
        <p:txBody>
          <a:bodyPr/>
          <a:lstStyle>
            <a:lvl1pPr>
              <a:defRPr/>
            </a:lvl1pPr>
            <a:extLst/>
          </a:lstStyle>
          <a:p>
            <a:pPr>
              <a:defRPr/>
            </a:pPr>
            <a:endParaRPr lang="en-US"/>
          </a:p>
        </p:txBody>
      </p:sp>
      <p:sp>
        <p:nvSpPr>
          <p:cNvPr id="9" name="Substituent subsol 4"/>
          <p:cNvSpPr>
            <a:spLocks noGrp="1"/>
          </p:cNvSpPr>
          <p:nvPr>
            <p:ph type="ftr" sz="quarter" idx="11"/>
          </p:nvPr>
        </p:nvSpPr>
        <p:spPr/>
        <p:txBody>
          <a:bodyPr/>
          <a:lstStyle>
            <a:lvl1pPr>
              <a:defRPr/>
            </a:lvl1pPr>
            <a:extLst/>
          </a:lstStyle>
          <a:p>
            <a:pPr>
              <a:defRPr/>
            </a:pPr>
            <a:endParaRPr lang="en-US"/>
          </a:p>
        </p:txBody>
      </p:sp>
      <p:sp>
        <p:nvSpPr>
          <p:cNvPr id="10" name="Substituent număr diapozitiv 5"/>
          <p:cNvSpPr>
            <a:spLocks noGrp="1"/>
          </p:cNvSpPr>
          <p:nvPr>
            <p:ph type="sldNum" sz="quarter" idx="12"/>
          </p:nvPr>
        </p:nvSpPr>
        <p:spPr/>
        <p:txBody>
          <a:bodyPr/>
          <a:lstStyle>
            <a:lvl1pPr>
              <a:defRPr/>
            </a:lvl1pPr>
            <a:extLst/>
          </a:lstStyle>
          <a:p>
            <a:pPr>
              <a:defRPr/>
            </a:pPr>
            <a:fld id="{822C1A4A-2C8E-47C0-92FD-E772AC704259}" type="slidenum">
              <a:rPr lang="en-US"/>
              <a:pPr>
                <a:defRPr/>
              </a:pPr>
              <a:t>‹#›</a:t>
            </a:fld>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3"/>
          <p:cNvSpPr>
            <a:spLocks noGrp="1"/>
          </p:cNvSpPr>
          <p:nvPr>
            <p:ph type="dt" sz="half" idx="10"/>
          </p:nvPr>
        </p:nvSpPr>
        <p:spPr/>
        <p:txBody>
          <a:bodyPr/>
          <a:lstStyle>
            <a:lvl1pPr>
              <a:defRPr/>
            </a:lvl1pPr>
          </a:lstStyle>
          <a:p>
            <a:pPr>
              <a:defRPr/>
            </a:pPr>
            <a:endParaRPr lang="en-US"/>
          </a:p>
        </p:txBody>
      </p:sp>
      <p:sp>
        <p:nvSpPr>
          <p:cNvPr id="6" name="Substituent subsol 9"/>
          <p:cNvSpPr>
            <a:spLocks noGrp="1"/>
          </p:cNvSpPr>
          <p:nvPr>
            <p:ph type="ftr" sz="quarter" idx="11"/>
          </p:nvPr>
        </p:nvSpPr>
        <p:spPr/>
        <p:txBody>
          <a:bodyPr/>
          <a:lstStyle>
            <a:lvl1pPr>
              <a:defRPr/>
            </a:lvl1pPr>
          </a:lstStyle>
          <a:p>
            <a:pPr>
              <a:defRPr/>
            </a:pPr>
            <a:endParaRPr lang="en-US"/>
          </a:p>
        </p:txBody>
      </p:sp>
      <p:sp>
        <p:nvSpPr>
          <p:cNvPr id="7" name="Substituent număr diapozitiv 21"/>
          <p:cNvSpPr>
            <a:spLocks noGrp="1"/>
          </p:cNvSpPr>
          <p:nvPr>
            <p:ph type="sldNum" sz="quarter" idx="12"/>
          </p:nvPr>
        </p:nvSpPr>
        <p:spPr/>
        <p:txBody>
          <a:bodyPr/>
          <a:lstStyle>
            <a:lvl1pPr>
              <a:defRPr/>
            </a:lvl1pPr>
          </a:lstStyle>
          <a:p>
            <a:pPr>
              <a:defRPr/>
            </a:pPr>
            <a:fld id="{95D231A1-2558-4284-ADFD-B672BA671229}" type="slidenum">
              <a:rPr lang="en-US"/>
              <a:pPr>
                <a:defRPr/>
              </a:pPr>
              <a:t>‹#›</a:t>
            </a:fld>
            <a:endParaRPr 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lstStyle>
            <a:lvl1pPr algn="ctr">
              <a:defRPr sz="4500" b="1" cap="none" baseline="0"/>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extLst/>
          </a:lstStyle>
          <a:p>
            <a:pPr>
              <a:defRPr/>
            </a:pPr>
            <a:endParaRPr lang="en-US"/>
          </a:p>
        </p:txBody>
      </p:sp>
      <p:sp>
        <p:nvSpPr>
          <p:cNvPr id="8" name="Substituent subsol 7"/>
          <p:cNvSpPr>
            <a:spLocks noGrp="1"/>
          </p:cNvSpPr>
          <p:nvPr>
            <p:ph type="ftr" sz="quarter" idx="11"/>
          </p:nvPr>
        </p:nvSpPr>
        <p:spPr/>
        <p:txBody>
          <a:bodyPr/>
          <a:lstStyle>
            <a:lvl1pPr>
              <a:defRPr/>
            </a:lvl1pPr>
            <a:extLst/>
          </a:lstStyle>
          <a:p>
            <a:pPr>
              <a:defRPr/>
            </a:pPr>
            <a:endParaRPr lang="en-US"/>
          </a:p>
        </p:txBody>
      </p:sp>
      <p:sp>
        <p:nvSpPr>
          <p:cNvPr id="9" name="Substituent număr diapozitiv 8"/>
          <p:cNvSpPr>
            <a:spLocks noGrp="1"/>
          </p:cNvSpPr>
          <p:nvPr>
            <p:ph type="sldNum" sz="quarter" idx="12"/>
          </p:nvPr>
        </p:nvSpPr>
        <p:spPr/>
        <p:txBody>
          <a:bodyPr/>
          <a:lstStyle>
            <a:lvl1pPr>
              <a:defRPr/>
            </a:lvl1pPr>
            <a:extLst/>
          </a:lstStyle>
          <a:p>
            <a:pPr>
              <a:defRPr/>
            </a:pPr>
            <a:fld id="{BB4171F3-DE3A-481B-91BC-334B7AEFA6D2}" type="slidenum">
              <a:rPr lang="en-US"/>
              <a:pPr>
                <a:defRPr/>
              </a:pPr>
              <a:t>‹#›</a:t>
            </a:fld>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dată 23"/>
          <p:cNvSpPr>
            <a:spLocks noGrp="1"/>
          </p:cNvSpPr>
          <p:nvPr>
            <p:ph type="dt" sz="half" idx="10"/>
          </p:nvPr>
        </p:nvSpPr>
        <p:spPr/>
        <p:txBody>
          <a:bodyPr/>
          <a:lstStyle>
            <a:lvl1pPr>
              <a:defRPr/>
            </a:lvl1pPr>
          </a:lstStyle>
          <a:p>
            <a:pPr>
              <a:defRPr/>
            </a:pPr>
            <a:endParaRPr lang="en-US"/>
          </a:p>
        </p:txBody>
      </p:sp>
      <p:sp>
        <p:nvSpPr>
          <p:cNvPr id="4" name="Substituent subsol 9"/>
          <p:cNvSpPr>
            <a:spLocks noGrp="1"/>
          </p:cNvSpPr>
          <p:nvPr>
            <p:ph type="ftr" sz="quarter" idx="11"/>
          </p:nvPr>
        </p:nvSpPr>
        <p:spPr/>
        <p:txBody>
          <a:bodyPr/>
          <a:lstStyle>
            <a:lvl1pPr>
              <a:defRPr/>
            </a:lvl1pPr>
          </a:lstStyle>
          <a:p>
            <a:pPr>
              <a:defRPr/>
            </a:pPr>
            <a:endParaRPr lang="en-US"/>
          </a:p>
        </p:txBody>
      </p:sp>
      <p:sp>
        <p:nvSpPr>
          <p:cNvPr id="5" name="Substituent număr diapozitiv 21"/>
          <p:cNvSpPr>
            <a:spLocks noGrp="1"/>
          </p:cNvSpPr>
          <p:nvPr>
            <p:ph type="sldNum" sz="quarter" idx="12"/>
          </p:nvPr>
        </p:nvSpPr>
        <p:spPr/>
        <p:txBody>
          <a:bodyPr/>
          <a:lstStyle>
            <a:lvl1pPr>
              <a:defRPr/>
            </a:lvl1pPr>
          </a:lstStyle>
          <a:p>
            <a:pPr>
              <a:defRPr/>
            </a:pPr>
            <a:fld id="{6EFA8110-DB1A-40FE-980C-3FEDB4ADCCF8}" type="slidenum">
              <a:rPr lang="en-US"/>
              <a:pPr>
                <a:defRPr/>
              </a:pPr>
              <a:t>‹#›</a:t>
            </a:fld>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Dreptunghi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Dreptunghi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Substituent dată 1"/>
          <p:cNvSpPr>
            <a:spLocks noGrp="1"/>
          </p:cNvSpPr>
          <p:nvPr>
            <p:ph type="dt" sz="half" idx="10"/>
          </p:nvPr>
        </p:nvSpPr>
        <p:spPr/>
        <p:txBody>
          <a:bodyPr/>
          <a:lstStyle>
            <a:lvl1pPr>
              <a:defRPr/>
            </a:lvl1pPr>
            <a:extLst/>
          </a:lstStyle>
          <a:p>
            <a:pPr>
              <a:defRPr/>
            </a:pPr>
            <a:endParaRPr lang="en-US"/>
          </a:p>
        </p:txBody>
      </p:sp>
      <p:sp>
        <p:nvSpPr>
          <p:cNvPr id="5" name="Substituent subsol 2"/>
          <p:cNvSpPr>
            <a:spLocks noGrp="1"/>
          </p:cNvSpPr>
          <p:nvPr>
            <p:ph type="ftr" sz="quarter" idx="11"/>
          </p:nvPr>
        </p:nvSpPr>
        <p:spPr/>
        <p:txBody>
          <a:bodyPr/>
          <a:lstStyle>
            <a:lvl1pPr>
              <a:defRPr/>
            </a:lvl1pPr>
            <a:extLst/>
          </a:lstStyle>
          <a:p>
            <a:pPr>
              <a:defRPr/>
            </a:pPr>
            <a:endParaRPr lang="en-US"/>
          </a:p>
        </p:txBody>
      </p:sp>
      <p:sp>
        <p:nvSpPr>
          <p:cNvPr id="6" name="Substituent număr diapozitiv 3"/>
          <p:cNvSpPr>
            <a:spLocks noGrp="1"/>
          </p:cNvSpPr>
          <p:nvPr>
            <p:ph type="sldNum" sz="quarter" idx="12"/>
          </p:nvPr>
        </p:nvSpPr>
        <p:spPr/>
        <p:txBody>
          <a:bodyPr/>
          <a:lstStyle>
            <a:lvl1pPr>
              <a:defRPr/>
            </a:lvl1pPr>
            <a:extLst/>
          </a:lstStyle>
          <a:p>
            <a:pPr>
              <a:defRPr/>
            </a:pPr>
            <a:fld id="{93F0B69C-8C5A-4EB2-8981-3B6ACB7A92F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Conector drept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 name="Substituent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8" name="Titlu 7"/>
          <p:cNvSpPr>
            <a:spLocks noGrp="1"/>
          </p:cNvSpPr>
          <p:nvPr>
            <p:ph type="title"/>
          </p:nvPr>
        </p:nvSpPr>
        <p:spPr>
          <a:xfrm>
            <a:off x="180475" y="2947085"/>
            <a:ext cx="8686800" cy="1184825"/>
          </a:xfrm>
        </p:spPr>
        <p:txBody>
          <a:bodyPr rtlCol="0" anchor="t"/>
          <a:lstStyle>
            <a:lvl1pPr algn="r">
              <a:defRPr/>
            </a:lvl1pPr>
          </a:lstStyle>
          <a:p>
            <a:r>
              <a:rPr lang="ro-RO" smtClean="0"/>
              <a:t>Faceți clic pentru a edita stilul de titlu Coordonator</a:t>
            </a:r>
            <a:endParaRPr lang="en-US"/>
          </a:p>
        </p:txBody>
      </p:sp>
      <p:sp>
        <p:nvSpPr>
          <p:cNvPr id="5" name="Substituent dată 18"/>
          <p:cNvSpPr>
            <a:spLocks noGrp="1"/>
          </p:cNvSpPr>
          <p:nvPr>
            <p:ph type="dt" sz="half" idx="10"/>
          </p:nvPr>
        </p:nvSpPr>
        <p:spPr/>
        <p:txBody>
          <a:bodyPr/>
          <a:lstStyle>
            <a:lvl1pPr>
              <a:defRPr/>
            </a:lvl1pPr>
          </a:lstStyle>
          <a:p>
            <a:pPr>
              <a:defRPr/>
            </a:pPr>
            <a:endParaRPr lang="en-US"/>
          </a:p>
        </p:txBody>
      </p:sp>
      <p:sp>
        <p:nvSpPr>
          <p:cNvPr id="7" name="Substituent subsol 10"/>
          <p:cNvSpPr>
            <a:spLocks noGrp="1"/>
          </p:cNvSpPr>
          <p:nvPr>
            <p:ph type="ftr" sz="quarter" idx="11"/>
          </p:nvPr>
        </p:nvSpPr>
        <p:spPr/>
        <p:txBody>
          <a:bodyPr/>
          <a:lstStyle>
            <a:lvl1pPr>
              <a:defRPr/>
            </a:lvl1pPr>
          </a:lstStyle>
          <a:p>
            <a:pPr>
              <a:defRPr/>
            </a:pPr>
            <a:endParaRPr lang="en-US"/>
          </a:p>
        </p:txBody>
      </p:sp>
      <p:sp>
        <p:nvSpPr>
          <p:cNvPr id="9" name="Substituent număr diapozitiv 15"/>
          <p:cNvSpPr>
            <a:spLocks noGrp="1"/>
          </p:cNvSpPr>
          <p:nvPr>
            <p:ph type="sldNum" sz="quarter" idx="12"/>
          </p:nvPr>
        </p:nvSpPr>
        <p:spPr/>
        <p:txBody>
          <a:bodyPr/>
          <a:lstStyle>
            <a:lvl1pPr>
              <a:defRPr/>
            </a:lvl1pPr>
          </a:lstStyle>
          <a:p>
            <a:pPr>
              <a:defRPr/>
            </a:pPr>
            <a:fld id="{EF811C0D-CB20-4DE8-B966-217E880CF73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extLst/>
          </a:lstStyle>
          <a:p>
            <a:pPr>
              <a:defRPr/>
            </a:pPr>
            <a:endParaRPr lang="en-US"/>
          </a:p>
        </p:txBody>
      </p:sp>
      <p:sp>
        <p:nvSpPr>
          <p:cNvPr id="6" name="Substituent subsol 5"/>
          <p:cNvSpPr>
            <a:spLocks noGrp="1"/>
          </p:cNvSpPr>
          <p:nvPr>
            <p:ph type="ftr" sz="quarter" idx="11"/>
          </p:nvPr>
        </p:nvSpPr>
        <p:spPr/>
        <p:txBody>
          <a:bodyPr/>
          <a:lstStyle>
            <a:lvl1pPr>
              <a:defRPr/>
            </a:lvl1pPr>
            <a:extLst/>
          </a:lstStyle>
          <a:p>
            <a:pPr>
              <a:defRPr/>
            </a:pPr>
            <a:endParaRPr lang="en-US"/>
          </a:p>
        </p:txBody>
      </p:sp>
      <p:sp>
        <p:nvSpPr>
          <p:cNvPr id="7" name="Substituent număr diapozitiv 6"/>
          <p:cNvSpPr>
            <a:spLocks noGrp="1"/>
          </p:cNvSpPr>
          <p:nvPr>
            <p:ph type="sldNum" sz="quarter" idx="12"/>
          </p:nvPr>
        </p:nvSpPr>
        <p:spPr/>
        <p:txBody>
          <a:bodyPr/>
          <a:lstStyle>
            <a:lvl1pPr>
              <a:defRPr/>
            </a:lvl1pPr>
            <a:extLst/>
          </a:lstStyle>
          <a:p>
            <a:pPr>
              <a:defRPr/>
            </a:pPr>
            <a:fld id="{CD288BCD-0B3A-4377-8417-93B64C2CFCE5}" type="slidenum">
              <a:rPr lang="en-US"/>
              <a:pPr>
                <a:defRPr/>
              </a:pPr>
              <a:t>‹#›</a:t>
            </a:fld>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Schemă logică: Proce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Schemă logică: Proce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o-RO" smtClean="0"/>
              <a:t>Faceți clic pentru a edita stilul de titlu Coordonator</a:t>
            </a:r>
            <a:endParaRPr lang="en-US"/>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8" name="Substituent dată 4"/>
          <p:cNvSpPr>
            <a:spLocks noGrp="1"/>
          </p:cNvSpPr>
          <p:nvPr>
            <p:ph type="dt" sz="half" idx="10"/>
          </p:nvPr>
        </p:nvSpPr>
        <p:spPr/>
        <p:txBody>
          <a:bodyPr/>
          <a:lstStyle>
            <a:lvl1pPr>
              <a:defRPr/>
            </a:lvl1pPr>
            <a:extLst/>
          </a:lstStyle>
          <a:p>
            <a:pPr>
              <a:defRPr/>
            </a:pPr>
            <a:endParaRPr lang="en-US"/>
          </a:p>
        </p:txBody>
      </p:sp>
      <p:sp>
        <p:nvSpPr>
          <p:cNvPr id="9" name="Substituent subsol 5"/>
          <p:cNvSpPr>
            <a:spLocks noGrp="1"/>
          </p:cNvSpPr>
          <p:nvPr>
            <p:ph type="ftr" sz="quarter" idx="11"/>
          </p:nvPr>
        </p:nvSpPr>
        <p:spPr/>
        <p:txBody>
          <a:bodyPr/>
          <a:lstStyle>
            <a:lvl1pPr>
              <a:defRPr/>
            </a:lvl1pPr>
            <a:extLst/>
          </a:lstStyle>
          <a:p>
            <a:pPr>
              <a:defRPr/>
            </a:pPr>
            <a:endParaRPr lang="en-US"/>
          </a:p>
        </p:txBody>
      </p:sp>
      <p:sp>
        <p:nvSpPr>
          <p:cNvPr id="10" name="Substituent număr diapozitiv 6"/>
          <p:cNvSpPr>
            <a:spLocks noGrp="1"/>
          </p:cNvSpPr>
          <p:nvPr>
            <p:ph type="sldNum" sz="quarter" idx="12"/>
          </p:nvPr>
        </p:nvSpPr>
        <p:spPr/>
        <p:txBody>
          <a:bodyPr/>
          <a:lstStyle>
            <a:lvl1pPr>
              <a:defRPr/>
            </a:lvl1pPr>
            <a:extLst/>
          </a:lstStyle>
          <a:p>
            <a:pPr>
              <a:defRPr/>
            </a:pPr>
            <a:fld id="{4A7AC6C2-54C8-491E-B9D6-5970CF38FB0D}" type="slidenum">
              <a:rPr lang="en-US"/>
              <a:pPr>
                <a:defRPr/>
              </a:pPr>
              <a:t>‹#›</a:t>
            </a:fld>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AA40EE6B-FD1B-40D2-B2BE-705B2A3721A5}" type="slidenum">
              <a:rPr lang="en-US"/>
              <a:pPr>
                <a:defRPr/>
              </a:pPr>
              <a:t>‹#›</a:t>
            </a:fld>
            <a:endParaRPr 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DC2AAD91-DCF7-474D-B6BE-91BEC9C9AD6F}" type="slidenum">
              <a:rPr lang="en-US"/>
              <a:pPr>
                <a:defRPr/>
              </a:pPr>
              <a:t>‹#›</a:t>
            </a:fld>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2">
        <a:schemeClr val="bg1"/>
      </p:bgRef>
    </p:bg>
    <p:spTree>
      <p:nvGrpSpPr>
        <p:cNvPr id="1" name=""/>
        <p:cNvGrpSpPr/>
        <p:nvPr/>
      </p:nvGrpSpPr>
      <p:grpSpPr>
        <a:xfrm>
          <a:off x="0" y="0"/>
          <a:ext cx="0" cy="0"/>
          <a:chOff x="0" y="0"/>
          <a:chExt cx="0" cy="0"/>
        </a:xfrm>
      </p:grpSpPr>
      <p:sp>
        <p:nvSpPr>
          <p:cNvPr id="4" name="Dreptunghi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Conector drept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a:defRPr/>
            </a:pPr>
            <a:endParaRPr lang="en-US"/>
          </a:p>
        </p:txBody>
      </p:sp>
      <p:sp>
        <p:nvSpPr>
          <p:cNvPr id="12" name="Titlu 11"/>
          <p:cNvSpPr>
            <a:spLocks noGrp="1"/>
          </p:cNvSpPr>
          <p:nvPr>
            <p:ph type="ctrTitle"/>
          </p:nvPr>
        </p:nvSpPr>
        <p:spPr>
          <a:xfrm>
            <a:off x="3366868" y="533400"/>
            <a:ext cx="5105400" cy="2868168"/>
          </a:xfrm>
        </p:spPr>
        <p:txBody>
          <a:bodyPr>
            <a:noAutofit/>
          </a:bodyPr>
          <a:lstStyle>
            <a:lvl1pPr algn="r">
              <a:defRPr sz="4200" b="1"/>
            </a:lvl1pPr>
            <a:extLst/>
          </a:lstStyle>
          <a:p>
            <a:r>
              <a:rPr lang="ro-RO" smtClean="0"/>
              <a:t>Faceți clic pentru a edita stilul de titlu Coordonator</a:t>
            </a:r>
            <a:endParaRPr lang="en-US"/>
          </a:p>
        </p:txBody>
      </p:sp>
      <p:sp>
        <p:nvSpPr>
          <p:cNvPr id="25" name="Subtitlu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6" name="Substituent dată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endParaRPr/>
          </a:p>
        </p:txBody>
      </p:sp>
      <p:sp>
        <p:nvSpPr>
          <p:cNvPr id="7" name="Substituent subsol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ubstituent număr diapozitiv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EEED26CA-0560-4461-A192-897C790DAD9F}"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6"/>
          <p:cNvSpPr>
            <a:spLocks noGrp="1"/>
          </p:cNvSpPr>
          <p:nvPr>
            <p:ph type="dt" sz="half" idx="10"/>
          </p:nvPr>
        </p:nvSpPr>
        <p:spPr/>
        <p:txBody>
          <a:bodyPr/>
          <a:lstStyle>
            <a:lvl1pPr>
              <a:defRPr/>
            </a:lvl1pPr>
          </a:lstStyle>
          <a:p>
            <a:pPr>
              <a:defRPr/>
            </a:pPr>
            <a:endParaRPr lang="en-US"/>
          </a:p>
        </p:txBody>
      </p:sp>
      <p:sp>
        <p:nvSpPr>
          <p:cNvPr id="5" name="Substituent subsol 3"/>
          <p:cNvSpPr>
            <a:spLocks noGrp="1"/>
          </p:cNvSpPr>
          <p:nvPr>
            <p:ph type="ftr" sz="quarter" idx="11"/>
          </p:nvPr>
        </p:nvSpPr>
        <p:spPr/>
        <p:txBody>
          <a:bodyPr/>
          <a:lstStyle>
            <a:lvl1pPr>
              <a:defRPr/>
            </a:lvl1pPr>
          </a:lstStyle>
          <a:p>
            <a:pPr>
              <a:defRPr/>
            </a:pPr>
            <a:endParaRPr lang="en-US"/>
          </a:p>
        </p:txBody>
      </p:sp>
      <p:sp>
        <p:nvSpPr>
          <p:cNvPr id="6" name="Substituent număr diapozitiv 15"/>
          <p:cNvSpPr>
            <a:spLocks noGrp="1"/>
          </p:cNvSpPr>
          <p:nvPr>
            <p:ph type="sldNum" sz="quarter" idx="12"/>
          </p:nvPr>
        </p:nvSpPr>
        <p:spPr/>
        <p:txBody>
          <a:bodyPr/>
          <a:lstStyle>
            <a:lvl1pPr>
              <a:defRPr/>
            </a:lvl1pPr>
          </a:lstStyle>
          <a:p>
            <a:pPr>
              <a:defRPr/>
            </a:pPr>
            <a:fld id="{984EBAF1-21BB-43D8-82F8-96FB8E476158}" type="slidenum">
              <a:rPr lang="en-US"/>
              <a:pPr>
                <a:defRPr/>
              </a:pPr>
              <a:t>‹#›</a:t>
            </a:fld>
            <a:endParaRPr 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1066800" y="2821837"/>
            <a:ext cx="6255488" cy="1362075"/>
          </a:xfrm>
        </p:spPr>
        <p:txBody>
          <a:bodyPr anchor="t"/>
          <a:lstStyle>
            <a:lvl1pPr algn="r">
              <a:buNone/>
              <a:defRPr sz="4200" b="1" cap="all"/>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4" name="Substituent dată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endParaRPr lang="en-US"/>
          </a:p>
        </p:txBody>
      </p:sp>
      <p:sp>
        <p:nvSpPr>
          <p:cNvPr id="5" name="Substituent subsol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Substituent număr diapozitiv 5"/>
          <p:cNvSpPr>
            <a:spLocks noGrp="1"/>
          </p:cNvSpPr>
          <p:nvPr>
            <p:ph type="sldNum" sz="quarter" idx="12"/>
          </p:nvPr>
        </p:nvSpPr>
        <p:spPr>
          <a:xfrm>
            <a:off x="6734175" y="6554788"/>
            <a:ext cx="587375" cy="228600"/>
          </a:xfrm>
        </p:spPr>
        <p:txBody>
          <a:bodyPr/>
          <a:lstStyle>
            <a:lvl1pPr>
              <a:defRPr/>
            </a:lvl1pPr>
            <a:extLst/>
          </a:lstStyle>
          <a:p>
            <a:pPr>
              <a:defRPr/>
            </a:pPr>
            <a:fld id="{D07C34AD-3F2D-46DC-A900-992575AACA6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6"/>
          <p:cNvSpPr>
            <a:spLocks noGrp="1"/>
          </p:cNvSpPr>
          <p:nvPr>
            <p:ph type="dt" sz="half" idx="10"/>
          </p:nvPr>
        </p:nvSpPr>
        <p:spPr/>
        <p:txBody>
          <a:bodyPr/>
          <a:lstStyle>
            <a:lvl1pPr>
              <a:defRPr/>
            </a:lvl1pPr>
          </a:lstStyle>
          <a:p>
            <a:pPr>
              <a:defRPr/>
            </a:pPr>
            <a:endParaRPr lang="en-US"/>
          </a:p>
        </p:txBody>
      </p:sp>
      <p:sp>
        <p:nvSpPr>
          <p:cNvPr id="6" name="Substituent subsol 3"/>
          <p:cNvSpPr>
            <a:spLocks noGrp="1"/>
          </p:cNvSpPr>
          <p:nvPr>
            <p:ph type="ftr" sz="quarter" idx="11"/>
          </p:nvPr>
        </p:nvSpPr>
        <p:spPr/>
        <p:txBody>
          <a:bodyPr/>
          <a:lstStyle>
            <a:lvl1pPr>
              <a:defRPr/>
            </a:lvl1pPr>
          </a:lstStyle>
          <a:p>
            <a:pPr>
              <a:defRPr/>
            </a:pPr>
            <a:endParaRPr lang="en-US"/>
          </a:p>
        </p:txBody>
      </p:sp>
      <p:sp>
        <p:nvSpPr>
          <p:cNvPr id="7" name="Substituent număr diapozitiv 15"/>
          <p:cNvSpPr>
            <a:spLocks noGrp="1"/>
          </p:cNvSpPr>
          <p:nvPr>
            <p:ph type="sldNum" sz="quarter" idx="12"/>
          </p:nvPr>
        </p:nvSpPr>
        <p:spPr/>
        <p:txBody>
          <a:bodyPr/>
          <a:lstStyle>
            <a:lvl1pPr>
              <a:defRPr/>
            </a:lvl1pPr>
          </a:lstStyle>
          <a:p>
            <a:pPr>
              <a:defRPr/>
            </a:pPr>
            <a:fld id="{74D2458D-ECB0-40AE-94D2-8110810BF972}" type="slidenum">
              <a:rPr lang="en-US"/>
              <a:pPr>
                <a:defRPr/>
              </a:pPr>
              <a:t>‹#›</a:t>
            </a:fld>
            <a:endParaRPr 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lvl1pPr>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26"/>
          <p:cNvSpPr>
            <a:spLocks noGrp="1"/>
          </p:cNvSpPr>
          <p:nvPr>
            <p:ph type="dt" sz="half" idx="10"/>
          </p:nvPr>
        </p:nvSpPr>
        <p:spPr/>
        <p:txBody>
          <a:bodyPr/>
          <a:lstStyle>
            <a:lvl1pPr>
              <a:defRPr/>
            </a:lvl1pPr>
          </a:lstStyle>
          <a:p>
            <a:pPr>
              <a:defRPr/>
            </a:pPr>
            <a:endParaRPr lang="en-US"/>
          </a:p>
        </p:txBody>
      </p:sp>
      <p:sp>
        <p:nvSpPr>
          <p:cNvPr id="8" name="Substituent subsol 3"/>
          <p:cNvSpPr>
            <a:spLocks noGrp="1"/>
          </p:cNvSpPr>
          <p:nvPr>
            <p:ph type="ftr" sz="quarter" idx="11"/>
          </p:nvPr>
        </p:nvSpPr>
        <p:spPr/>
        <p:txBody>
          <a:bodyPr/>
          <a:lstStyle>
            <a:lvl1pPr>
              <a:defRPr/>
            </a:lvl1pPr>
          </a:lstStyle>
          <a:p>
            <a:pPr>
              <a:defRPr/>
            </a:pPr>
            <a:endParaRPr lang="en-US"/>
          </a:p>
        </p:txBody>
      </p:sp>
      <p:sp>
        <p:nvSpPr>
          <p:cNvPr id="9" name="Substituent număr diapozitiv 15"/>
          <p:cNvSpPr>
            <a:spLocks noGrp="1"/>
          </p:cNvSpPr>
          <p:nvPr>
            <p:ph type="sldNum" sz="quarter" idx="12"/>
          </p:nvPr>
        </p:nvSpPr>
        <p:spPr/>
        <p:txBody>
          <a:bodyPr/>
          <a:lstStyle>
            <a:lvl1pPr>
              <a:defRPr/>
            </a:lvl1pPr>
          </a:lstStyle>
          <a:p>
            <a:pPr>
              <a:defRPr/>
            </a:pPr>
            <a:fld id="{2A2EBC19-17BD-4CA2-AB23-D12FCBED9882}" type="slidenum">
              <a:rPr lang="en-US"/>
              <a:pPr>
                <a:defRPr/>
              </a:pPr>
              <a:t>‹#›</a:t>
            </a:fld>
            <a:endParaRPr 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lang="ro-RO" smtClean="0"/>
              <a:t>Faceți clic pentru a edita stilul de titlu Coordonator</a:t>
            </a:r>
            <a:endParaRPr lang="en-US"/>
          </a:p>
        </p:txBody>
      </p:sp>
      <p:sp>
        <p:nvSpPr>
          <p:cNvPr id="3" name="Substituent dată 26"/>
          <p:cNvSpPr>
            <a:spLocks noGrp="1"/>
          </p:cNvSpPr>
          <p:nvPr>
            <p:ph type="dt" sz="half" idx="10"/>
          </p:nvPr>
        </p:nvSpPr>
        <p:spPr/>
        <p:txBody>
          <a:bodyPr/>
          <a:lstStyle>
            <a:lvl1pPr>
              <a:defRPr/>
            </a:lvl1pPr>
          </a:lstStyle>
          <a:p>
            <a:pPr>
              <a:defRPr/>
            </a:pPr>
            <a:endParaRPr lang="en-US"/>
          </a:p>
        </p:txBody>
      </p:sp>
      <p:sp>
        <p:nvSpPr>
          <p:cNvPr id="4" name="Substituent subsol 3"/>
          <p:cNvSpPr>
            <a:spLocks noGrp="1"/>
          </p:cNvSpPr>
          <p:nvPr>
            <p:ph type="ftr" sz="quarter" idx="11"/>
          </p:nvPr>
        </p:nvSpPr>
        <p:spPr/>
        <p:txBody>
          <a:bodyPr/>
          <a:lstStyle>
            <a:lvl1pPr>
              <a:defRPr/>
            </a:lvl1pPr>
          </a:lstStyle>
          <a:p>
            <a:pPr>
              <a:defRPr/>
            </a:pPr>
            <a:endParaRPr lang="en-US"/>
          </a:p>
        </p:txBody>
      </p:sp>
      <p:sp>
        <p:nvSpPr>
          <p:cNvPr id="5" name="Substituent număr diapozitiv 15"/>
          <p:cNvSpPr>
            <a:spLocks noGrp="1"/>
          </p:cNvSpPr>
          <p:nvPr>
            <p:ph type="sldNum" sz="quarter" idx="12"/>
          </p:nvPr>
        </p:nvSpPr>
        <p:spPr/>
        <p:txBody>
          <a:bodyPr/>
          <a:lstStyle>
            <a:lvl1pPr>
              <a:defRPr/>
            </a:lvl1pPr>
          </a:lstStyle>
          <a:p>
            <a:pPr>
              <a:defRPr/>
            </a:pPr>
            <a:fld id="{769F9E67-C366-4D06-B25D-F9EDE4F46789}"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0" name="Titlu 19"/>
          <p:cNvSpPr>
            <a:spLocks noGrp="1"/>
          </p:cNvSpPr>
          <p:nvPr>
            <p:ph type="title"/>
          </p:nvPr>
        </p:nvSpPr>
        <p:spPr>
          <a:xfrm>
            <a:off x="301752" y="457200"/>
            <a:ext cx="8686800" cy="841248"/>
          </a:xfrm>
        </p:spPr>
        <p:txBody>
          <a:bodyPr/>
          <a:lstStyle/>
          <a:p>
            <a:r>
              <a:rPr lang="ro-RO" smtClean="0"/>
              <a:t>Faceți clic pentru a edita stilul de titlu Coordonator</a:t>
            </a:r>
            <a:endParaRPr lang="en-US"/>
          </a:p>
        </p:txBody>
      </p:sp>
      <p:sp>
        <p:nvSpPr>
          <p:cNvPr id="14" name="Substituent conținut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3" name="Substituent conținut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0"/>
          <p:cNvSpPr>
            <a:spLocks noGrp="1"/>
          </p:cNvSpPr>
          <p:nvPr>
            <p:ph type="dt" sz="half" idx="10"/>
          </p:nvPr>
        </p:nvSpPr>
        <p:spPr/>
        <p:txBody>
          <a:bodyPr/>
          <a:lstStyle>
            <a:lvl1pPr>
              <a:defRPr/>
            </a:lvl1pPr>
          </a:lstStyle>
          <a:p>
            <a:pPr>
              <a:defRPr/>
            </a:pPr>
            <a:endParaRPr lang="en-US"/>
          </a:p>
        </p:txBody>
      </p:sp>
      <p:sp>
        <p:nvSpPr>
          <p:cNvPr id="6" name="Substituent subsol 27"/>
          <p:cNvSpPr>
            <a:spLocks noGrp="1"/>
          </p:cNvSpPr>
          <p:nvPr>
            <p:ph type="ftr" sz="quarter" idx="11"/>
          </p:nvPr>
        </p:nvSpPr>
        <p:spPr/>
        <p:txBody>
          <a:bodyPr/>
          <a:lstStyle>
            <a:lvl1pPr>
              <a:defRPr/>
            </a:lvl1pPr>
          </a:lstStyle>
          <a:p>
            <a:pPr>
              <a:defRPr/>
            </a:pPr>
            <a:endParaRPr lang="en-US"/>
          </a:p>
        </p:txBody>
      </p:sp>
      <p:sp>
        <p:nvSpPr>
          <p:cNvPr id="7" name="Substituent număr diapozitiv 4"/>
          <p:cNvSpPr>
            <a:spLocks noGrp="1"/>
          </p:cNvSpPr>
          <p:nvPr>
            <p:ph type="sldNum" sz="quarter" idx="12"/>
          </p:nvPr>
        </p:nvSpPr>
        <p:spPr/>
        <p:txBody>
          <a:bodyPr/>
          <a:lstStyle>
            <a:lvl1pPr>
              <a:defRPr/>
            </a:lvl1pPr>
          </a:lstStyle>
          <a:p>
            <a:pPr>
              <a:defRPr/>
            </a:pPr>
            <a:fld id="{AEC30608-422A-46A5-A801-6804808F1306}" type="slidenum">
              <a:rPr lang="en-US"/>
              <a:pPr>
                <a:defRPr/>
              </a:pPr>
              <a:t>‹#›</a:t>
            </a:fld>
            <a:endParaRPr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26"/>
          <p:cNvSpPr>
            <a:spLocks noGrp="1"/>
          </p:cNvSpPr>
          <p:nvPr>
            <p:ph type="dt" sz="half" idx="10"/>
          </p:nvPr>
        </p:nvSpPr>
        <p:spPr/>
        <p:txBody>
          <a:bodyPr/>
          <a:lstStyle>
            <a:lvl1pPr>
              <a:defRPr/>
            </a:lvl1pPr>
          </a:lstStyle>
          <a:p>
            <a:pPr>
              <a:defRPr/>
            </a:pPr>
            <a:endParaRPr lang="en-US"/>
          </a:p>
        </p:txBody>
      </p:sp>
      <p:sp>
        <p:nvSpPr>
          <p:cNvPr id="3" name="Substituent subsol 3"/>
          <p:cNvSpPr>
            <a:spLocks noGrp="1"/>
          </p:cNvSpPr>
          <p:nvPr>
            <p:ph type="ftr" sz="quarter" idx="11"/>
          </p:nvPr>
        </p:nvSpPr>
        <p:spPr/>
        <p:txBody>
          <a:bodyPr/>
          <a:lstStyle>
            <a:lvl1pPr>
              <a:defRPr/>
            </a:lvl1pPr>
          </a:lstStyle>
          <a:p>
            <a:pPr>
              <a:defRPr/>
            </a:pPr>
            <a:endParaRPr lang="en-US"/>
          </a:p>
        </p:txBody>
      </p:sp>
      <p:sp>
        <p:nvSpPr>
          <p:cNvPr id="4" name="Substituent număr diapozitiv 15"/>
          <p:cNvSpPr>
            <a:spLocks noGrp="1"/>
          </p:cNvSpPr>
          <p:nvPr>
            <p:ph type="sldNum" sz="quarter" idx="12"/>
          </p:nvPr>
        </p:nvSpPr>
        <p:spPr/>
        <p:txBody>
          <a:bodyPr/>
          <a:lstStyle>
            <a:lvl1pPr>
              <a:defRPr/>
            </a:lvl1pPr>
          </a:lstStyle>
          <a:p>
            <a:pPr>
              <a:defRPr/>
            </a:pPr>
            <a:fld id="{43107527-2AFE-4875-9E76-E836CFA84C2A}" type="slidenum">
              <a:rPr lang="en-US"/>
              <a:pPr>
                <a:defRPr/>
              </a:pPr>
              <a:t>‹#›</a:t>
            </a:fld>
            <a:endParaRPr 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6"/>
          <p:cNvSpPr>
            <a:spLocks noGrp="1"/>
          </p:cNvSpPr>
          <p:nvPr>
            <p:ph type="dt" sz="half" idx="10"/>
          </p:nvPr>
        </p:nvSpPr>
        <p:spPr/>
        <p:txBody>
          <a:bodyPr/>
          <a:lstStyle>
            <a:lvl1pPr>
              <a:defRPr/>
            </a:lvl1pPr>
          </a:lstStyle>
          <a:p>
            <a:pPr>
              <a:defRPr/>
            </a:pPr>
            <a:endParaRPr lang="en-US"/>
          </a:p>
        </p:txBody>
      </p:sp>
      <p:sp>
        <p:nvSpPr>
          <p:cNvPr id="6" name="Substituent subsol 3"/>
          <p:cNvSpPr>
            <a:spLocks noGrp="1"/>
          </p:cNvSpPr>
          <p:nvPr>
            <p:ph type="ftr" sz="quarter" idx="11"/>
          </p:nvPr>
        </p:nvSpPr>
        <p:spPr/>
        <p:txBody>
          <a:bodyPr/>
          <a:lstStyle>
            <a:lvl1pPr>
              <a:defRPr/>
            </a:lvl1pPr>
          </a:lstStyle>
          <a:p>
            <a:pPr>
              <a:defRPr/>
            </a:pPr>
            <a:endParaRPr lang="en-US"/>
          </a:p>
        </p:txBody>
      </p:sp>
      <p:sp>
        <p:nvSpPr>
          <p:cNvPr id="7" name="Substituent număr diapozitiv 15"/>
          <p:cNvSpPr>
            <a:spLocks noGrp="1"/>
          </p:cNvSpPr>
          <p:nvPr>
            <p:ph type="sldNum" sz="quarter" idx="12"/>
          </p:nvPr>
        </p:nvSpPr>
        <p:spPr/>
        <p:txBody>
          <a:bodyPr/>
          <a:lstStyle>
            <a:lvl1pPr>
              <a:defRPr/>
            </a:lvl1pPr>
          </a:lstStyle>
          <a:p>
            <a:pPr>
              <a:defRPr/>
            </a:pPr>
            <a:fld id="{10BD7DB9-32E8-4B7B-8E7D-9CA8C73AF095}" type="slidenum">
              <a:rPr lang="en-US"/>
              <a:pPr>
                <a:defRPr/>
              </a:pPr>
              <a:t>‹#›</a:t>
            </a:fld>
            <a:endParaRPr lang="en-US"/>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2"/>
      </p:bgRef>
    </p:bg>
    <p:spTree>
      <p:nvGrpSpPr>
        <p:cNvPr id="1" name=""/>
        <p:cNvGrpSpPr/>
        <p:nvPr/>
      </p:nvGrpSpPr>
      <p:grpSpPr>
        <a:xfrm>
          <a:off x="0" y="0"/>
          <a:ext cx="0" cy="0"/>
          <a:chOff x="0" y="0"/>
          <a:chExt cx="0" cy="0"/>
        </a:xfrm>
      </p:grpSpPr>
      <p:sp>
        <p:nvSpPr>
          <p:cNvPr id="5" name="Dreptunghi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Dreptunghi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u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o-RO" smtClean="0"/>
              <a:t>Faceți clic pentru a edita stilul de titlu Coordonator</a:t>
            </a:r>
            <a:endParaRPr lang="en-US" dirty="0"/>
          </a:p>
        </p:txBody>
      </p:sp>
      <p:sp>
        <p:nvSpPr>
          <p:cNvPr id="4" name="Substituent text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10" name="Substituent imagin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o-RO" noProof="0" smtClean="0"/>
              <a:t>Faceți clic pe pictogramă pentru a adăuga o imagine</a:t>
            </a:r>
            <a:endParaRPr lang="en-US" noProof="0" dirty="0"/>
          </a:p>
        </p:txBody>
      </p:sp>
      <p:sp>
        <p:nvSpPr>
          <p:cNvPr id="7" name="Substituent dată 4"/>
          <p:cNvSpPr>
            <a:spLocks noGrp="1"/>
          </p:cNvSpPr>
          <p:nvPr>
            <p:ph type="dt" sz="half" idx="10"/>
          </p:nvPr>
        </p:nvSpPr>
        <p:spPr/>
        <p:txBody>
          <a:bodyPr/>
          <a:lstStyle>
            <a:lvl1pPr>
              <a:defRPr/>
            </a:lvl1pPr>
            <a:extLst/>
          </a:lstStyle>
          <a:p>
            <a:pPr>
              <a:defRPr/>
            </a:pPr>
            <a:endParaRPr lang="en-US"/>
          </a:p>
        </p:txBody>
      </p:sp>
      <p:sp>
        <p:nvSpPr>
          <p:cNvPr id="8" name="Substituent subsol 5"/>
          <p:cNvSpPr>
            <a:spLocks noGrp="1"/>
          </p:cNvSpPr>
          <p:nvPr>
            <p:ph type="ftr" sz="quarter" idx="11"/>
          </p:nvPr>
        </p:nvSpPr>
        <p:spPr/>
        <p:txBody>
          <a:bodyPr/>
          <a:lstStyle>
            <a:lvl1pPr>
              <a:defRPr/>
            </a:lvl1pPr>
            <a:extLst/>
          </a:lstStyle>
          <a:p>
            <a:pPr>
              <a:defRPr/>
            </a:pPr>
            <a:endParaRPr lang="en-US"/>
          </a:p>
        </p:txBody>
      </p:sp>
      <p:sp>
        <p:nvSpPr>
          <p:cNvPr id="9" name="Substituent număr diapozitiv 6"/>
          <p:cNvSpPr>
            <a:spLocks noGrp="1"/>
          </p:cNvSpPr>
          <p:nvPr>
            <p:ph type="sldNum" sz="quarter" idx="12"/>
          </p:nvPr>
        </p:nvSpPr>
        <p:spPr/>
        <p:txBody>
          <a:bodyPr/>
          <a:lstStyle>
            <a:lvl1pPr>
              <a:defRPr/>
            </a:lvl1pPr>
            <a:extLst/>
          </a:lstStyle>
          <a:p>
            <a:pPr>
              <a:defRPr/>
            </a:pPr>
            <a:fld id="{2100186B-96C7-4F8B-9261-85E38A4BA8C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6"/>
          <p:cNvSpPr>
            <a:spLocks noGrp="1"/>
          </p:cNvSpPr>
          <p:nvPr>
            <p:ph type="dt" sz="half" idx="10"/>
          </p:nvPr>
        </p:nvSpPr>
        <p:spPr/>
        <p:txBody>
          <a:bodyPr/>
          <a:lstStyle>
            <a:lvl1pPr>
              <a:defRPr/>
            </a:lvl1pPr>
          </a:lstStyle>
          <a:p>
            <a:pPr>
              <a:defRPr/>
            </a:pPr>
            <a:endParaRPr lang="en-US"/>
          </a:p>
        </p:txBody>
      </p:sp>
      <p:sp>
        <p:nvSpPr>
          <p:cNvPr id="5" name="Substituent subsol 3"/>
          <p:cNvSpPr>
            <a:spLocks noGrp="1"/>
          </p:cNvSpPr>
          <p:nvPr>
            <p:ph type="ftr" sz="quarter" idx="11"/>
          </p:nvPr>
        </p:nvSpPr>
        <p:spPr/>
        <p:txBody>
          <a:bodyPr/>
          <a:lstStyle>
            <a:lvl1pPr>
              <a:defRPr/>
            </a:lvl1pPr>
          </a:lstStyle>
          <a:p>
            <a:pPr>
              <a:defRPr/>
            </a:pPr>
            <a:endParaRPr lang="en-US"/>
          </a:p>
        </p:txBody>
      </p:sp>
      <p:sp>
        <p:nvSpPr>
          <p:cNvPr id="6" name="Substituent număr diapozitiv 15"/>
          <p:cNvSpPr>
            <a:spLocks noGrp="1"/>
          </p:cNvSpPr>
          <p:nvPr>
            <p:ph type="sldNum" sz="quarter" idx="12"/>
          </p:nvPr>
        </p:nvSpPr>
        <p:spPr/>
        <p:txBody>
          <a:bodyPr/>
          <a:lstStyle>
            <a:lvl1pPr>
              <a:defRPr/>
            </a:lvl1pPr>
          </a:lstStyle>
          <a:p>
            <a:pPr>
              <a:defRPr/>
            </a:pPr>
            <a:fld id="{F504AF3C-4E9F-497D-9637-8657C842B007}" type="slidenum">
              <a:rPr lang="en-US"/>
              <a:pPr>
                <a:defRPr/>
              </a:pPr>
              <a:t>‹#›</a:t>
            </a:fld>
            <a:endParaRPr lang="en-US"/>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553200" y="274955"/>
            <a:ext cx="1524000" cy="5851525"/>
          </a:xfrm>
        </p:spPr>
        <p:txBody>
          <a:bodyPr vert="eaVert" ancho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42"/>
            <a:ext cx="60198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a:xfrm>
            <a:off x="4243388" y="6557963"/>
            <a:ext cx="2001837" cy="227012"/>
          </a:xfrm>
        </p:spPr>
        <p:txBody>
          <a:bodyPr/>
          <a:lstStyle>
            <a:lvl1pPr>
              <a:defRPr/>
            </a:lvl1pPr>
            <a:extLst/>
          </a:lstStyle>
          <a:p>
            <a:pPr>
              <a:defRPr/>
            </a:pPr>
            <a:endParaRPr lang="en-US"/>
          </a:p>
        </p:txBody>
      </p:sp>
      <p:sp>
        <p:nvSpPr>
          <p:cNvPr id="5" name="Substituent subsol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Substituent număr diapozitiv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712E006A-8A28-4222-8D96-2CBC68208D13}" type="slidenum">
              <a:rPr lang="en-US"/>
              <a:pPr>
                <a:defRPr/>
              </a:pPr>
              <a:t>‹#›</a:t>
            </a:fld>
            <a:endParaRPr lang="en-US"/>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Dreptunghi 3"/>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Dreptunghi 4"/>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Dreptunghi 5"/>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Dreptunghi 6"/>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Dreptunghi 9"/>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Dreptunghi 10"/>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Dreptunghi 11"/>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Dreptunghi 12"/>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Dreptunghi 13"/>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Titlu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ro-RO" smtClean="0"/>
              <a:t>Faceți clic pentru a edita stilul de titlu Coordonator</a:t>
            </a:r>
            <a:endParaRPr lang="en-US"/>
          </a:p>
        </p:txBody>
      </p:sp>
      <p:sp>
        <p:nvSpPr>
          <p:cNvPr id="9" name="Subtitlu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15" name="Substituent dată 27"/>
          <p:cNvSpPr>
            <a:spLocks noGrp="1"/>
          </p:cNvSpPr>
          <p:nvPr>
            <p:ph type="dt" sz="half" idx="10"/>
          </p:nvPr>
        </p:nvSpPr>
        <p:spPr/>
        <p:txBody>
          <a:bodyPr/>
          <a:lstStyle>
            <a:lvl1pPr>
              <a:defRPr/>
            </a:lvl1pPr>
            <a:extLst/>
          </a:lstStyle>
          <a:p>
            <a:pPr>
              <a:defRPr/>
            </a:pPr>
            <a:endParaRPr lang="en-US"/>
          </a:p>
        </p:txBody>
      </p:sp>
      <p:sp>
        <p:nvSpPr>
          <p:cNvPr id="16" name="Substituent subsol 16"/>
          <p:cNvSpPr>
            <a:spLocks noGrp="1"/>
          </p:cNvSpPr>
          <p:nvPr>
            <p:ph type="ftr" sz="quarter" idx="11"/>
          </p:nvPr>
        </p:nvSpPr>
        <p:spPr/>
        <p:txBody>
          <a:bodyPr/>
          <a:lstStyle>
            <a:lvl1pPr>
              <a:defRPr/>
            </a:lvl1pPr>
            <a:extLst/>
          </a:lstStyle>
          <a:p>
            <a:pPr>
              <a:defRPr/>
            </a:pPr>
            <a:endParaRPr lang="en-US"/>
          </a:p>
        </p:txBody>
      </p:sp>
      <p:sp>
        <p:nvSpPr>
          <p:cNvPr id="17" name="Substituent număr diapozitiv 28"/>
          <p:cNvSpPr>
            <a:spLocks noGrp="1"/>
          </p:cNvSpPr>
          <p:nvPr>
            <p:ph type="sldNum" sz="quarter" idx="12"/>
          </p:nvPr>
        </p:nvSpPr>
        <p:spPr/>
        <p:txBody>
          <a:bodyPr/>
          <a:lstStyle>
            <a:lvl1pPr>
              <a:defRPr/>
            </a:lvl1pPr>
            <a:extLst/>
          </a:lstStyle>
          <a:p>
            <a:pPr>
              <a:defRPr/>
            </a:pPr>
            <a:fld id="{EA58882A-9B4F-4E1A-9621-6FCA3A6CF803}" type="slidenum">
              <a:rPr lang="en-US"/>
              <a:pPr>
                <a:defRPr/>
              </a:pPr>
              <a:t>‹#›</a:t>
            </a:fld>
            <a:endParaRPr lang="en-US"/>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19A94BB1-E6F2-4407-A3F1-1B150AAC3CA6}" type="slidenum">
              <a:rPr lang="en-US"/>
              <a:pPr>
                <a:defRPr/>
              </a:pPr>
              <a:t>‹#›</a:t>
            </a:fld>
            <a:endParaRPr lang="en-US"/>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4" name="Formă liberă 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Formă liberă 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Formă liberă 5"/>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ormă liberă 6"/>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ormă liberă 7"/>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Formă liberă 8"/>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Formă liberă 9"/>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Formă liberă 10"/>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ormă liberă 11"/>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Formă liberă 12"/>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Formă liberă 13"/>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Formă liberă 14"/>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Formă liberă 15"/>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Formă liberă 16"/>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Formă liberă 17"/>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Dreptunghi 18"/>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Dreptunghi 19"/>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Dreptunghi 20"/>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Dreptunghi 21"/>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Dreptunghi 22"/>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Dreptunghi 23"/>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Substituent text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2" name="Titlu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ro-RO" smtClean="0"/>
              <a:t>Faceți clic pentru a edita stilul de titlu Coordonator</a:t>
            </a:r>
            <a:endParaRPr lang="en-US"/>
          </a:p>
        </p:txBody>
      </p:sp>
      <p:sp>
        <p:nvSpPr>
          <p:cNvPr id="25" name="Substituent dată 3"/>
          <p:cNvSpPr>
            <a:spLocks noGrp="1"/>
          </p:cNvSpPr>
          <p:nvPr>
            <p:ph type="dt" sz="half" idx="10"/>
          </p:nvPr>
        </p:nvSpPr>
        <p:spPr/>
        <p:txBody>
          <a:bodyPr/>
          <a:lstStyle>
            <a:lvl1pPr>
              <a:defRPr/>
            </a:lvl1pPr>
            <a:extLst/>
          </a:lstStyle>
          <a:p>
            <a:pPr>
              <a:defRPr/>
            </a:pPr>
            <a:endParaRPr lang="en-US"/>
          </a:p>
        </p:txBody>
      </p:sp>
      <p:sp>
        <p:nvSpPr>
          <p:cNvPr id="26" name="Substituent subsol 4"/>
          <p:cNvSpPr>
            <a:spLocks noGrp="1"/>
          </p:cNvSpPr>
          <p:nvPr>
            <p:ph type="ftr" sz="quarter" idx="11"/>
          </p:nvPr>
        </p:nvSpPr>
        <p:spPr/>
        <p:txBody>
          <a:bodyPr/>
          <a:lstStyle>
            <a:lvl1pPr>
              <a:defRPr/>
            </a:lvl1pPr>
            <a:extLst/>
          </a:lstStyle>
          <a:p>
            <a:pPr>
              <a:defRPr/>
            </a:pPr>
            <a:endParaRPr lang="en-US"/>
          </a:p>
        </p:txBody>
      </p:sp>
      <p:sp>
        <p:nvSpPr>
          <p:cNvPr id="27" name="Substituent număr diapozitiv 5"/>
          <p:cNvSpPr>
            <a:spLocks noGrp="1"/>
          </p:cNvSpPr>
          <p:nvPr>
            <p:ph type="sldNum" sz="quarter" idx="12"/>
          </p:nvPr>
        </p:nvSpPr>
        <p:spPr/>
        <p:txBody>
          <a:bodyPr/>
          <a:lstStyle>
            <a:lvl1pPr>
              <a:defRPr/>
            </a:lvl1pPr>
            <a:extLst/>
          </a:lstStyle>
          <a:p>
            <a:pPr>
              <a:defRPr/>
            </a:pPr>
            <a:fld id="{0F43E67F-A48A-4672-9509-7422056EDA38}" type="slidenum">
              <a:rPr lang="en-US"/>
              <a:pPr>
                <a:defRPr/>
              </a:pPr>
              <a:t>‹#›</a:t>
            </a:fld>
            <a:endParaRPr lang="en-US"/>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512064"/>
            <a:ext cx="8229600" cy="9144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extLst/>
          </a:lstStyle>
          <a:p>
            <a:pPr>
              <a:defRPr/>
            </a:pPr>
            <a:endParaRPr lang="en-US"/>
          </a:p>
        </p:txBody>
      </p:sp>
      <p:sp>
        <p:nvSpPr>
          <p:cNvPr id="6" name="Substituent subsol 5"/>
          <p:cNvSpPr>
            <a:spLocks noGrp="1"/>
          </p:cNvSpPr>
          <p:nvPr>
            <p:ph type="ftr" sz="quarter" idx="11"/>
          </p:nvPr>
        </p:nvSpPr>
        <p:spPr/>
        <p:txBody>
          <a:bodyPr/>
          <a:lstStyle>
            <a:lvl1pPr>
              <a:defRPr/>
            </a:lvl1pPr>
            <a:extLst/>
          </a:lstStyle>
          <a:p>
            <a:pPr>
              <a:defRPr/>
            </a:pPr>
            <a:endParaRPr lang="en-US"/>
          </a:p>
        </p:txBody>
      </p:sp>
      <p:sp>
        <p:nvSpPr>
          <p:cNvPr id="7" name="Substituent număr diapozitiv 6"/>
          <p:cNvSpPr>
            <a:spLocks noGrp="1"/>
          </p:cNvSpPr>
          <p:nvPr>
            <p:ph type="sldNum" sz="quarter" idx="12"/>
          </p:nvPr>
        </p:nvSpPr>
        <p:spPr/>
        <p:txBody>
          <a:bodyPr/>
          <a:lstStyle>
            <a:lvl1pPr>
              <a:defRPr/>
            </a:lvl1pPr>
            <a:extLst/>
          </a:lstStyle>
          <a:p>
            <a:pPr>
              <a:defRPr/>
            </a:pPr>
            <a:fld id="{4F80E19D-6A05-4FEA-9C03-DC43C66D21BF}" type="slidenum">
              <a:rPr lang="en-US"/>
              <a:pPr>
                <a:defRPr/>
              </a:pPr>
              <a:t>‹#›</a:t>
            </a:fld>
            <a:endParaRPr lang="en-US"/>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7" name="Dreptunghi 6"/>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Dreptunghi 7"/>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Dreptunghi 8"/>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Dreptunghi 9"/>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Dreptunghi 10"/>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Dreptunghi 11"/>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Dreptunghi 12"/>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Dreptunghi 13"/>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Dreptunghi 14"/>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Dreptunghi 15"/>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u 1"/>
          <p:cNvSpPr>
            <a:spLocks noGrp="1"/>
          </p:cNvSpPr>
          <p:nvPr>
            <p:ph type="title"/>
          </p:nvPr>
        </p:nvSpPr>
        <p:spPr>
          <a:xfrm>
            <a:off x="504824" y="512064"/>
            <a:ext cx="7772400" cy="914400"/>
          </a:xfrm>
        </p:spPr>
        <p:txBody>
          <a:bodyPr/>
          <a:lstStyle>
            <a:lvl1pPr>
              <a:defRPr sz="4000"/>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7" name="Substituent dată 6"/>
          <p:cNvSpPr>
            <a:spLocks noGrp="1"/>
          </p:cNvSpPr>
          <p:nvPr>
            <p:ph type="dt" sz="half" idx="10"/>
          </p:nvPr>
        </p:nvSpPr>
        <p:spPr/>
        <p:txBody>
          <a:bodyPr/>
          <a:lstStyle>
            <a:lvl1pPr>
              <a:defRPr/>
            </a:lvl1pPr>
            <a:extLst/>
          </a:lstStyle>
          <a:p>
            <a:pPr>
              <a:defRPr/>
            </a:pPr>
            <a:endParaRPr lang="en-US"/>
          </a:p>
        </p:txBody>
      </p:sp>
      <p:sp>
        <p:nvSpPr>
          <p:cNvPr id="18" name="Substituent subsol 7"/>
          <p:cNvSpPr>
            <a:spLocks noGrp="1"/>
          </p:cNvSpPr>
          <p:nvPr>
            <p:ph type="ftr" sz="quarter" idx="11"/>
          </p:nvPr>
        </p:nvSpPr>
        <p:spPr/>
        <p:txBody>
          <a:bodyPr/>
          <a:lstStyle>
            <a:lvl1pPr>
              <a:defRPr/>
            </a:lvl1pPr>
            <a:extLst/>
          </a:lstStyle>
          <a:p>
            <a:pPr>
              <a:defRPr/>
            </a:pPr>
            <a:endParaRPr lang="en-US"/>
          </a:p>
        </p:txBody>
      </p:sp>
      <p:sp>
        <p:nvSpPr>
          <p:cNvPr id="19" name="Substituent număr diapozitiv 8"/>
          <p:cNvSpPr>
            <a:spLocks noGrp="1"/>
          </p:cNvSpPr>
          <p:nvPr>
            <p:ph type="sldNum" sz="quarter" idx="12"/>
          </p:nvPr>
        </p:nvSpPr>
        <p:spPr/>
        <p:txBody>
          <a:bodyPr/>
          <a:lstStyle>
            <a:lvl1pPr>
              <a:defRPr/>
            </a:lvl1pPr>
            <a:extLst/>
          </a:lstStyle>
          <a:p>
            <a:pPr>
              <a:defRPr/>
            </a:pPr>
            <a:fld id="{F186D854-7D41-492A-A4D1-53351C8E8519}"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Titlu 28"/>
          <p:cNvSpPr>
            <a:spLocks noGrp="1"/>
          </p:cNvSpPr>
          <p:nvPr>
            <p:ph type="title"/>
          </p:nvPr>
        </p:nvSpPr>
        <p:spPr>
          <a:xfrm>
            <a:off x="304800" y="5410200"/>
            <a:ext cx="8610600" cy="882650"/>
          </a:xfrm>
        </p:spPr>
        <p:txBody>
          <a:bodyPr/>
          <a:lstStyle>
            <a:lvl1pPr>
              <a:defRPr/>
            </a:lvl1pPr>
          </a:lstStyle>
          <a:p>
            <a:r>
              <a:rPr lang="ro-RO" smtClean="0"/>
              <a:t>Faceți clic pentru a edita stilul de titlu Coordonator</a:t>
            </a:r>
            <a:endParaRPr lang="en-US"/>
          </a:p>
        </p:txBody>
      </p:sp>
      <p:sp>
        <p:nvSpPr>
          <p:cNvPr id="13" name="Substituent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25" name="Substituent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conținut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28" name="Substituent conținut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8" name="Substituent dată 9"/>
          <p:cNvSpPr>
            <a:spLocks noGrp="1"/>
          </p:cNvSpPr>
          <p:nvPr>
            <p:ph type="dt" sz="half" idx="10"/>
          </p:nvPr>
        </p:nvSpPr>
        <p:spPr/>
        <p:txBody>
          <a:bodyPr/>
          <a:lstStyle>
            <a:lvl1pPr>
              <a:defRPr/>
            </a:lvl1pPr>
          </a:lstStyle>
          <a:p>
            <a:pPr>
              <a:defRPr/>
            </a:pPr>
            <a:endParaRPr lang="en-US"/>
          </a:p>
        </p:txBody>
      </p:sp>
      <p:sp>
        <p:nvSpPr>
          <p:cNvPr id="9" name="Substituent subsol 5"/>
          <p:cNvSpPr>
            <a:spLocks noGrp="1"/>
          </p:cNvSpPr>
          <p:nvPr>
            <p:ph type="ftr" sz="quarter" idx="11"/>
          </p:nvPr>
        </p:nvSpPr>
        <p:spPr/>
        <p:txBody>
          <a:bodyPr/>
          <a:lstStyle>
            <a:lvl1pPr>
              <a:defRPr/>
            </a:lvl1pPr>
          </a:lstStyle>
          <a:p>
            <a:pPr>
              <a:defRPr/>
            </a:pPr>
            <a:endParaRPr lang="en-US"/>
          </a:p>
        </p:txBody>
      </p:sp>
      <p:sp>
        <p:nvSpPr>
          <p:cNvPr id="10" name="Substituent număr diapozitiv 6"/>
          <p:cNvSpPr>
            <a:spLocks noGrp="1"/>
          </p:cNvSpPr>
          <p:nvPr>
            <p:ph type="sldNum" sz="quarter" idx="12"/>
          </p:nvPr>
        </p:nvSpPr>
        <p:spPr>
          <a:xfrm>
            <a:off x="8229600" y="6477000"/>
            <a:ext cx="762000" cy="247650"/>
          </a:xfrm>
        </p:spPr>
        <p:txBody>
          <a:bodyPr/>
          <a:lstStyle>
            <a:lvl1pPr>
              <a:defRPr/>
            </a:lvl1pPr>
          </a:lstStyle>
          <a:p>
            <a:pPr>
              <a:defRPr/>
            </a:pPr>
            <a:fld id="{D7B42505-2ABC-4BF9-809F-1CE2C4BF8881}" type="slidenum">
              <a:rPr lang="en-US"/>
              <a:pPr>
                <a:defRPr/>
              </a:pPr>
              <a:t>‹#›</a:t>
            </a:fld>
            <a:endParaRPr 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914400" y="512064"/>
            <a:ext cx="7772400" cy="914400"/>
          </a:xfrm>
        </p:spPr>
        <p:txBody>
          <a:bodyPr/>
          <a:lstStyle>
            <a:lvl1pPr>
              <a:defRPr sz="4000" cap="none" baseline="0"/>
            </a:lvl1pPr>
            <a:extLst/>
          </a:lstStyle>
          <a:p>
            <a:r>
              <a:rPr lang="ro-RO" smtClean="0"/>
              <a:t>Faceți clic pentru a edita stilul de titlu Coordonator</a:t>
            </a:r>
            <a:endParaRPr lang="en-US"/>
          </a:p>
        </p:txBody>
      </p:sp>
      <p:sp>
        <p:nvSpPr>
          <p:cNvPr id="3" name="Substituent dată 13"/>
          <p:cNvSpPr>
            <a:spLocks noGrp="1"/>
          </p:cNvSpPr>
          <p:nvPr>
            <p:ph type="dt" sz="half" idx="10"/>
          </p:nvPr>
        </p:nvSpPr>
        <p:spPr/>
        <p:txBody>
          <a:bodyPr/>
          <a:lstStyle>
            <a:lvl1pPr>
              <a:defRPr/>
            </a:lvl1pPr>
          </a:lstStyle>
          <a:p>
            <a:pPr>
              <a:defRPr/>
            </a:pPr>
            <a:endParaRPr lang="en-US"/>
          </a:p>
        </p:txBody>
      </p:sp>
      <p:sp>
        <p:nvSpPr>
          <p:cNvPr id="4" name="Substituent subsol 2"/>
          <p:cNvSpPr>
            <a:spLocks noGrp="1"/>
          </p:cNvSpPr>
          <p:nvPr>
            <p:ph type="ftr" sz="quarter" idx="11"/>
          </p:nvPr>
        </p:nvSpPr>
        <p:spPr/>
        <p:txBody>
          <a:bodyPr/>
          <a:lstStyle>
            <a:lvl1pPr>
              <a:defRPr/>
            </a:lvl1pPr>
          </a:lstStyle>
          <a:p>
            <a:pPr>
              <a:defRPr/>
            </a:pPr>
            <a:endParaRPr lang="en-US"/>
          </a:p>
        </p:txBody>
      </p:sp>
      <p:sp>
        <p:nvSpPr>
          <p:cNvPr id="5" name="Substituent număr diapozitiv 22"/>
          <p:cNvSpPr>
            <a:spLocks noGrp="1"/>
          </p:cNvSpPr>
          <p:nvPr>
            <p:ph type="sldNum" sz="quarter" idx="12"/>
          </p:nvPr>
        </p:nvSpPr>
        <p:spPr/>
        <p:txBody>
          <a:bodyPr/>
          <a:lstStyle>
            <a:lvl1pPr>
              <a:defRPr/>
            </a:lvl1pPr>
          </a:lstStyle>
          <a:p>
            <a:pPr>
              <a:defRPr/>
            </a:pPr>
            <a:fld id="{BE40A190-D219-4C05-8E43-FFBFB9151E2A}" type="slidenum">
              <a:rPr lang="en-US"/>
              <a:pPr>
                <a:defRPr/>
              </a:pPr>
              <a:t>‹#›</a:t>
            </a:fld>
            <a:endParaRPr lang="en-US"/>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lvl1pPr>
              <a:defRPr/>
            </a:lvl1pPr>
            <a:extLst/>
          </a:lstStyle>
          <a:p>
            <a:pPr>
              <a:defRPr/>
            </a:pPr>
            <a:endParaRPr lang="en-US"/>
          </a:p>
        </p:txBody>
      </p:sp>
      <p:sp>
        <p:nvSpPr>
          <p:cNvPr id="3" name="Substituent subsol 2"/>
          <p:cNvSpPr>
            <a:spLocks noGrp="1"/>
          </p:cNvSpPr>
          <p:nvPr>
            <p:ph type="ftr" sz="quarter" idx="11"/>
          </p:nvPr>
        </p:nvSpPr>
        <p:spPr/>
        <p:txBody>
          <a:bodyPr/>
          <a:lstStyle>
            <a:lvl1pPr>
              <a:defRPr/>
            </a:lvl1pPr>
            <a:extLst/>
          </a:lstStyle>
          <a:p>
            <a:pPr>
              <a:defRPr/>
            </a:pPr>
            <a:endParaRPr lang="en-US"/>
          </a:p>
        </p:txBody>
      </p:sp>
      <p:sp>
        <p:nvSpPr>
          <p:cNvPr id="4" name="Substituent număr diapozitiv 3"/>
          <p:cNvSpPr>
            <a:spLocks noGrp="1"/>
          </p:cNvSpPr>
          <p:nvPr>
            <p:ph type="sldNum" sz="quarter" idx="12"/>
          </p:nvPr>
        </p:nvSpPr>
        <p:spPr/>
        <p:txBody>
          <a:bodyPr/>
          <a:lstStyle>
            <a:lvl1pPr>
              <a:defRPr/>
            </a:lvl1pPr>
            <a:extLst/>
          </a:lstStyle>
          <a:p>
            <a:pPr>
              <a:defRPr/>
            </a:pPr>
            <a:fld id="{C86DD604-BA5B-4A3F-A592-8F94FA577075}" type="slidenum">
              <a:rPr lang="en-US"/>
              <a:pPr>
                <a:defRPr/>
              </a:pPr>
              <a:t>‹#›</a:t>
            </a:fld>
            <a:endParaRPr lang="en-US"/>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273050"/>
            <a:ext cx="8229600" cy="1162050"/>
          </a:xfrm>
        </p:spPr>
        <p:txBody>
          <a:bodyPr anchor="ctr"/>
          <a:lstStyle>
            <a:lvl1pPr algn="l">
              <a:buNone/>
              <a:defRPr sz="3600" b="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3"/>
          <p:cNvSpPr>
            <a:spLocks noGrp="1"/>
          </p:cNvSpPr>
          <p:nvPr>
            <p:ph type="dt" sz="half" idx="10"/>
          </p:nvPr>
        </p:nvSpPr>
        <p:spPr/>
        <p:txBody>
          <a:bodyPr/>
          <a:lstStyle>
            <a:lvl1pPr>
              <a:defRPr/>
            </a:lvl1pPr>
          </a:lstStyle>
          <a:p>
            <a:pPr>
              <a:defRPr/>
            </a:pPr>
            <a:endParaRPr lang="en-US"/>
          </a:p>
        </p:txBody>
      </p:sp>
      <p:sp>
        <p:nvSpPr>
          <p:cNvPr id="6" name="Substituent subsol 2"/>
          <p:cNvSpPr>
            <a:spLocks noGrp="1"/>
          </p:cNvSpPr>
          <p:nvPr>
            <p:ph type="ftr" sz="quarter" idx="11"/>
          </p:nvPr>
        </p:nvSpPr>
        <p:spPr/>
        <p:txBody>
          <a:bodyPr/>
          <a:lstStyle>
            <a:lvl1pPr>
              <a:defRPr/>
            </a:lvl1pPr>
          </a:lstStyle>
          <a:p>
            <a:pPr>
              <a:defRPr/>
            </a:pPr>
            <a:endParaRPr lang="en-US"/>
          </a:p>
        </p:txBody>
      </p:sp>
      <p:sp>
        <p:nvSpPr>
          <p:cNvPr id="7" name="Substituent număr diapozitiv 22"/>
          <p:cNvSpPr>
            <a:spLocks noGrp="1"/>
          </p:cNvSpPr>
          <p:nvPr>
            <p:ph type="sldNum" sz="quarter" idx="12"/>
          </p:nvPr>
        </p:nvSpPr>
        <p:spPr/>
        <p:txBody>
          <a:bodyPr/>
          <a:lstStyle>
            <a:lvl1pPr>
              <a:defRPr/>
            </a:lvl1pPr>
          </a:lstStyle>
          <a:p>
            <a:pPr>
              <a:defRPr/>
            </a:pPr>
            <a:fld id="{8E1EAB59-1431-46A3-B2AF-4EC3C7578FB3}" type="slidenum">
              <a:rPr lang="en-US"/>
              <a:pPr>
                <a:defRPr/>
              </a:pPr>
              <a:t>‹#›</a:t>
            </a:fld>
            <a:endParaRPr lang="en-US"/>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5" name="Dreptunghi 4"/>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Conector drept 5"/>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upare 19"/>
          <p:cNvGrpSpPr>
            <a:grpSpLocks/>
          </p:cNvGrpSpPr>
          <p:nvPr/>
        </p:nvGrpSpPr>
        <p:grpSpPr bwMode="auto">
          <a:xfrm rot="5400000">
            <a:off x="8515351" y="1219200"/>
            <a:ext cx="131762" cy="128587"/>
            <a:chOff x="6668087" y="1297746"/>
            <a:chExt cx="161840" cy="156602"/>
          </a:xfrm>
        </p:grpSpPr>
        <p:cxnSp>
          <p:nvCxnSpPr>
            <p:cNvPr id="8" name="Conector drept 7"/>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ector drept 8"/>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ector drept 9"/>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upare 25"/>
          <p:cNvGrpSpPr>
            <a:grpSpLocks/>
          </p:cNvGrpSpPr>
          <p:nvPr/>
        </p:nvGrpSpPr>
        <p:grpSpPr bwMode="auto">
          <a:xfrm rot="5400000">
            <a:off x="8667751" y="1371600"/>
            <a:ext cx="131762" cy="128587"/>
            <a:chOff x="6668087" y="1297746"/>
            <a:chExt cx="161840" cy="156602"/>
          </a:xfrm>
        </p:grpSpPr>
        <p:cxnSp>
          <p:nvCxnSpPr>
            <p:cNvPr id="12" name="Conector drept 11"/>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ector drept 12"/>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Conector drept 13"/>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upare 29"/>
          <p:cNvGrpSpPr>
            <a:grpSpLocks/>
          </p:cNvGrpSpPr>
          <p:nvPr/>
        </p:nvGrpSpPr>
        <p:grpSpPr bwMode="auto">
          <a:xfrm rot="5400000">
            <a:off x="8320087" y="1474788"/>
            <a:ext cx="131763" cy="128588"/>
            <a:chOff x="6668087" y="1297746"/>
            <a:chExt cx="161840" cy="156602"/>
          </a:xfrm>
        </p:grpSpPr>
        <p:cxnSp>
          <p:nvCxnSpPr>
            <p:cNvPr id="16" name="Conector drept 15"/>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ector drept 16"/>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Conector drept 17"/>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u 1"/>
          <p:cNvSpPr>
            <a:spLocks noGrp="1"/>
          </p:cNvSpPr>
          <p:nvPr>
            <p:ph type="title"/>
          </p:nvPr>
        </p:nvSpPr>
        <p:spPr bwMode="grayWhite">
          <a:xfrm>
            <a:off x="914400" y="441251"/>
            <a:ext cx="6858000" cy="701749"/>
          </a:xfrm>
        </p:spPr>
        <p:txBody>
          <a:bodyPr anchor="b"/>
          <a:lstStyle>
            <a:lvl1pPr algn="l">
              <a:buNone/>
              <a:defRPr sz="2100" b="0"/>
            </a:lvl1pPr>
            <a:extLst/>
          </a:lstStyle>
          <a:p>
            <a:r>
              <a:rPr lang="ro-RO" smtClean="0"/>
              <a:t>Faceți clic pentru a edita stilul de titlu Coordonator</a:t>
            </a:r>
            <a:endParaRPr lang="en-US"/>
          </a:p>
        </p:txBody>
      </p:sp>
      <p:sp>
        <p:nvSpPr>
          <p:cNvPr id="3" name="Substituent imagine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ro-RO" noProof="0" smtClean="0"/>
              <a:t>Faceți clic pe pictogramă pentru a adăuga o imagine</a:t>
            </a:r>
            <a:endParaRPr lang="en-US" noProof="0"/>
          </a:p>
        </p:txBody>
      </p:sp>
      <p:sp>
        <p:nvSpPr>
          <p:cNvPr id="4" name="Substituent text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19" name="Substituent dată 4"/>
          <p:cNvSpPr>
            <a:spLocks noGrp="1"/>
          </p:cNvSpPr>
          <p:nvPr>
            <p:ph type="dt" sz="half" idx="10"/>
          </p:nvPr>
        </p:nvSpPr>
        <p:spPr>
          <a:xfrm>
            <a:off x="6477000" y="55563"/>
            <a:ext cx="2133600" cy="365125"/>
          </a:xfrm>
        </p:spPr>
        <p:txBody>
          <a:bodyPr/>
          <a:lstStyle>
            <a:lvl1pPr>
              <a:defRPr/>
            </a:lvl1pPr>
            <a:extLst/>
          </a:lstStyle>
          <a:p>
            <a:pPr>
              <a:defRPr/>
            </a:pPr>
            <a:endParaRPr lang="en-US"/>
          </a:p>
        </p:txBody>
      </p:sp>
      <p:sp>
        <p:nvSpPr>
          <p:cNvPr id="20" name="Substituent subsol 5"/>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Substituent număr diapozitiv 6"/>
          <p:cNvSpPr>
            <a:spLocks noGrp="1"/>
          </p:cNvSpPr>
          <p:nvPr>
            <p:ph type="sldNum" sz="quarter" idx="12"/>
          </p:nvPr>
        </p:nvSpPr>
        <p:spPr>
          <a:xfrm>
            <a:off x="8610600" y="55563"/>
            <a:ext cx="457200" cy="365125"/>
          </a:xfrm>
        </p:spPr>
        <p:txBody>
          <a:bodyPr/>
          <a:lstStyle>
            <a:lvl1pPr>
              <a:defRPr/>
            </a:lvl1pPr>
            <a:extLst/>
          </a:lstStyle>
          <a:p>
            <a:pPr>
              <a:defRPr/>
            </a:pPr>
            <a:fld id="{F689680A-85B1-4024-8A51-C709B6A989BF}" type="slidenum">
              <a:rPr lang="en-US"/>
              <a:pPr>
                <a:defRPr/>
              </a:pPr>
              <a:t>‹#›</a:t>
            </a:fld>
            <a:endParaRPr lang="en-US"/>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F6D56D7C-FD9A-4B62-A60F-B352C9784C16}" type="slidenum">
              <a:rPr lang="en-US"/>
              <a:pPr>
                <a:defRPr/>
              </a:pPr>
              <a:t>‹#›</a:t>
            </a:fld>
            <a:endParaRPr lang="en-US"/>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9"/>
            <a:ext cx="1981200" cy="5851525"/>
          </a:xfrm>
        </p:spPr>
        <p:txBody>
          <a:bodyPr vert="eaVert" anchor="ct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609600" y="274639"/>
            <a:ext cx="58674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35DC6ACD-085A-44AE-8F5F-5B81E6D5FFC4}" type="slidenum">
              <a:rPr lang="en-US"/>
              <a:pPr>
                <a:defRPr/>
              </a:pPr>
              <a:t>‹#›</a:t>
            </a:fld>
            <a:endParaRPr lang="en-US"/>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2">
        <a:schemeClr val="bg2"/>
      </p:bgRef>
    </p:bg>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o-RO" smtClean="0"/>
              <a:t>Faceți clic pentru a edita stilul de titlu Coordonator</a:t>
            </a:r>
            <a:endParaRPr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4" name="Substituent dată 29"/>
          <p:cNvSpPr>
            <a:spLocks noGrp="1"/>
          </p:cNvSpPr>
          <p:nvPr>
            <p:ph type="dt" sz="half" idx="10"/>
          </p:nvPr>
        </p:nvSpPr>
        <p:spPr/>
        <p:txBody>
          <a:bodyPr/>
          <a:lstStyle>
            <a:lvl1pPr>
              <a:defRPr/>
            </a:lvl1pPr>
          </a:lstStyle>
          <a:p>
            <a:pPr>
              <a:defRPr/>
            </a:pPr>
            <a:endParaRPr lang="en-US"/>
          </a:p>
        </p:txBody>
      </p:sp>
      <p:sp>
        <p:nvSpPr>
          <p:cNvPr id="5" name="Substituent subsol 18"/>
          <p:cNvSpPr>
            <a:spLocks noGrp="1"/>
          </p:cNvSpPr>
          <p:nvPr>
            <p:ph type="ftr" sz="quarter" idx="11"/>
          </p:nvPr>
        </p:nvSpPr>
        <p:spPr/>
        <p:txBody>
          <a:bodyPr/>
          <a:lstStyle>
            <a:lvl1pPr>
              <a:defRPr/>
            </a:lvl1pPr>
          </a:lstStyle>
          <a:p>
            <a:pPr>
              <a:defRPr/>
            </a:pPr>
            <a:endParaRPr lang="en-US"/>
          </a:p>
        </p:txBody>
      </p:sp>
      <p:sp>
        <p:nvSpPr>
          <p:cNvPr id="6" name="Substituent număr diapozitiv 26"/>
          <p:cNvSpPr>
            <a:spLocks noGrp="1"/>
          </p:cNvSpPr>
          <p:nvPr>
            <p:ph type="sldNum" sz="quarter" idx="12"/>
          </p:nvPr>
        </p:nvSpPr>
        <p:spPr/>
        <p:txBody>
          <a:bodyPr/>
          <a:lstStyle>
            <a:lvl1pPr>
              <a:defRPr/>
            </a:lvl1pPr>
          </a:lstStyle>
          <a:p>
            <a:pPr>
              <a:defRPr/>
            </a:pPr>
            <a:fld id="{225331EE-DB0A-495E-A7F2-AE1CDD0DF11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endParaRPr lang="en-US"/>
          </a:p>
        </p:txBody>
      </p:sp>
      <p:sp>
        <p:nvSpPr>
          <p:cNvPr id="5" name="Substituent subsol 21"/>
          <p:cNvSpPr>
            <a:spLocks noGrp="1"/>
          </p:cNvSpPr>
          <p:nvPr>
            <p:ph type="ftr" sz="quarter" idx="11"/>
          </p:nvPr>
        </p:nvSpPr>
        <p:spPr/>
        <p:txBody>
          <a:bodyPr/>
          <a:lstStyle>
            <a:lvl1pPr>
              <a:defRPr/>
            </a:lvl1pPr>
          </a:lstStyle>
          <a:p>
            <a:pPr>
              <a:defRPr/>
            </a:pPr>
            <a:endParaRPr lang="en-US"/>
          </a:p>
        </p:txBody>
      </p:sp>
      <p:sp>
        <p:nvSpPr>
          <p:cNvPr id="6" name="Substituent număr diapozitiv 17"/>
          <p:cNvSpPr>
            <a:spLocks noGrp="1"/>
          </p:cNvSpPr>
          <p:nvPr>
            <p:ph type="sldNum" sz="quarter" idx="12"/>
          </p:nvPr>
        </p:nvSpPr>
        <p:spPr/>
        <p:txBody>
          <a:bodyPr/>
          <a:lstStyle>
            <a:lvl1pPr>
              <a:defRPr/>
            </a:lvl1pPr>
          </a:lstStyle>
          <a:p>
            <a:pPr>
              <a:defRPr/>
            </a:pPr>
            <a:fld id="{71118C4F-9B60-4F86-9B4D-9E7825F83908}" type="slidenum">
              <a:rPr lang="en-US"/>
              <a:pPr>
                <a:defRPr/>
              </a:pPr>
              <a:t>‹#›</a:t>
            </a:fld>
            <a:endParaRPr lang="en-US"/>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lvl1pPr>
              <a:defRPr/>
            </a:lvl1pPr>
          </a:lstStyle>
          <a:p>
            <a:pPr>
              <a:defRPr/>
            </a:pPr>
            <a:endParaRPr lang="en-US"/>
          </a:p>
        </p:txBody>
      </p:sp>
      <p:sp>
        <p:nvSpPr>
          <p:cNvPr id="5" name="Substituent subsol 4"/>
          <p:cNvSpPr>
            <a:spLocks noGrp="1"/>
          </p:cNvSpPr>
          <p:nvPr>
            <p:ph type="ftr" sz="quarter" idx="11"/>
          </p:nvPr>
        </p:nvSpPr>
        <p:spPr/>
        <p:txBody>
          <a:bodyPr/>
          <a:lstStyle>
            <a:lvl1pPr>
              <a:defRPr/>
            </a:lvl1pPr>
          </a:lstStyle>
          <a:p>
            <a:pPr>
              <a:defRPr/>
            </a:pPr>
            <a:endParaRPr lang="en-US"/>
          </a:p>
        </p:txBody>
      </p:sp>
      <p:sp>
        <p:nvSpPr>
          <p:cNvPr id="6" name="Substituent număr diapozitiv 5"/>
          <p:cNvSpPr>
            <a:spLocks noGrp="1"/>
          </p:cNvSpPr>
          <p:nvPr>
            <p:ph type="sldNum" sz="quarter" idx="12"/>
          </p:nvPr>
        </p:nvSpPr>
        <p:spPr/>
        <p:txBody>
          <a:bodyPr/>
          <a:lstStyle>
            <a:lvl1pPr>
              <a:defRPr/>
            </a:lvl1pPr>
          </a:lstStyle>
          <a:p>
            <a:pPr>
              <a:defRPr/>
            </a:pPr>
            <a:fld id="{4F57A54A-9E10-449E-BBD7-EA0F8372F1F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9"/>
          <p:cNvSpPr>
            <a:spLocks noGrp="1"/>
          </p:cNvSpPr>
          <p:nvPr>
            <p:ph type="dt" sz="half" idx="10"/>
          </p:nvPr>
        </p:nvSpPr>
        <p:spPr/>
        <p:txBody>
          <a:bodyPr/>
          <a:lstStyle>
            <a:lvl1pPr>
              <a:defRPr/>
            </a:lvl1pPr>
          </a:lstStyle>
          <a:p>
            <a:pPr>
              <a:defRPr/>
            </a:pPr>
            <a:endParaRPr lang="en-US"/>
          </a:p>
        </p:txBody>
      </p:sp>
      <p:sp>
        <p:nvSpPr>
          <p:cNvPr id="6" name="Substituent subsol 21"/>
          <p:cNvSpPr>
            <a:spLocks noGrp="1"/>
          </p:cNvSpPr>
          <p:nvPr>
            <p:ph type="ftr" sz="quarter" idx="11"/>
          </p:nvPr>
        </p:nvSpPr>
        <p:spPr/>
        <p:txBody>
          <a:bodyPr/>
          <a:lstStyle>
            <a:lvl1pPr>
              <a:defRPr/>
            </a:lvl1pPr>
          </a:lstStyle>
          <a:p>
            <a:pPr>
              <a:defRPr/>
            </a:pPr>
            <a:endParaRPr lang="en-US"/>
          </a:p>
        </p:txBody>
      </p:sp>
      <p:sp>
        <p:nvSpPr>
          <p:cNvPr id="7" name="Substituent număr diapozitiv 17"/>
          <p:cNvSpPr>
            <a:spLocks noGrp="1"/>
          </p:cNvSpPr>
          <p:nvPr>
            <p:ph type="sldNum" sz="quarter" idx="12"/>
          </p:nvPr>
        </p:nvSpPr>
        <p:spPr/>
        <p:txBody>
          <a:bodyPr/>
          <a:lstStyle>
            <a:lvl1pPr>
              <a:defRPr/>
            </a:lvl1pPr>
          </a:lstStyle>
          <a:p>
            <a:pPr>
              <a:defRPr/>
            </a:pPr>
            <a:fld id="{1821E626-588A-40C2-9E45-078A6CF284D4}"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30" name="Titlu 29"/>
          <p:cNvSpPr>
            <a:spLocks noGrp="1"/>
          </p:cNvSpPr>
          <p:nvPr>
            <p:ph type="title"/>
          </p:nvPr>
        </p:nvSpPr>
        <p:spPr>
          <a:xfrm>
            <a:off x="301752" y="457200"/>
            <a:ext cx="8686800" cy="841248"/>
          </a:xfrm>
        </p:spPr>
        <p:txBody>
          <a:bodyPr/>
          <a:lstStyle/>
          <a:p>
            <a:r>
              <a:rPr lang="ro-RO" smtClean="0"/>
              <a:t>Faceți clic pentru a edita stilul de titlu Coordonator</a:t>
            </a:r>
            <a:endParaRPr lang="en-US"/>
          </a:p>
        </p:txBody>
      </p:sp>
      <p:sp>
        <p:nvSpPr>
          <p:cNvPr id="3" name="Substituent dată 10"/>
          <p:cNvSpPr>
            <a:spLocks noGrp="1"/>
          </p:cNvSpPr>
          <p:nvPr>
            <p:ph type="dt" sz="half" idx="10"/>
          </p:nvPr>
        </p:nvSpPr>
        <p:spPr/>
        <p:txBody>
          <a:bodyPr/>
          <a:lstStyle>
            <a:lvl1pPr>
              <a:defRPr/>
            </a:lvl1pPr>
          </a:lstStyle>
          <a:p>
            <a:pPr>
              <a:defRPr/>
            </a:pPr>
            <a:endParaRPr lang="en-US"/>
          </a:p>
        </p:txBody>
      </p:sp>
      <p:sp>
        <p:nvSpPr>
          <p:cNvPr id="4" name="Substituent subsol 27"/>
          <p:cNvSpPr>
            <a:spLocks noGrp="1"/>
          </p:cNvSpPr>
          <p:nvPr>
            <p:ph type="ftr" sz="quarter" idx="11"/>
          </p:nvPr>
        </p:nvSpPr>
        <p:spPr/>
        <p:txBody>
          <a:bodyPr/>
          <a:lstStyle>
            <a:lvl1pPr>
              <a:defRPr/>
            </a:lvl1pPr>
          </a:lstStyle>
          <a:p>
            <a:pPr>
              <a:defRPr/>
            </a:pPr>
            <a:endParaRPr lang="en-US"/>
          </a:p>
        </p:txBody>
      </p:sp>
      <p:sp>
        <p:nvSpPr>
          <p:cNvPr id="5" name="Substituent număr diapozitiv 4"/>
          <p:cNvSpPr>
            <a:spLocks noGrp="1"/>
          </p:cNvSpPr>
          <p:nvPr>
            <p:ph type="sldNum" sz="quarter" idx="12"/>
          </p:nvPr>
        </p:nvSpPr>
        <p:spPr/>
        <p:txBody>
          <a:bodyPr/>
          <a:lstStyle>
            <a:lvl1pPr>
              <a:defRPr/>
            </a:lvl1pPr>
          </a:lstStyle>
          <a:p>
            <a:pPr>
              <a:defRPr/>
            </a:pPr>
            <a:fld id="{A5C043FA-F08B-4398-A142-24819A094871}" type="slidenum">
              <a:rPr lang="en-US"/>
              <a:pPr>
                <a:defRPr/>
              </a:pPr>
              <a:t>‹#›</a:t>
            </a:fld>
            <a:endParaRPr 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9"/>
          <p:cNvSpPr>
            <a:spLocks noGrp="1"/>
          </p:cNvSpPr>
          <p:nvPr>
            <p:ph type="dt" sz="half" idx="10"/>
          </p:nvPr>
        </p:nvSpPr>
        <p:spPr/>
        <p:txBody>
          <a:bodyPr/>
          <a:lstStyle>
            <a:lvl1pPr>
              <a:defRPr/>
            </a:lvl1pPr>
          </a:lstStyle>
          <a:p>
            <a:pPr>
              <a:defRPr/>
            </a:pPr>
            <a:endParaRPr lang="en-US"/>
          </a:p>
        </p:txBody>
      </p:sp>
      <p:sp>
        <p:nvSpPr>
          <p:cNvPr id="8" name="Substituent subsol 21"/>
          <p:cNvSpPr>
            <a:spLocks noGrp="1"/>
          </p:cNvSpPr>
          <p:nvPr>
            <p:ph type="ftr" sz="quarter" idx="11"/>
          </p:nvPr>
        </p:nvSpPr>
        <p:spPr/>
        <p:txBody>
          <a:bodyPr/>
          <a:lstStyle>
            <a:lvl1pPr>
              <a:defRPr/>
            </a:lvl1pPr>
          </a:lstStyle>
          <a:p>
            <a:pPr>
              <a:defRPr/>
            </a:pPr>
            <a:endParaRPr lang="en-US"/>
          </a:p>
        </p:txBody>
      </p:sp>
      <p:sp>
        <p:nvSpPr>
          <p:cNvPr id="9" name="Substituent număr diapozitiv 17"/>
          <p:cNvSpPr>
            <a:spLocks noGrp="1"/>
          </p:cNvSpPr>
          <p:nvPr>
            <p:ph type="sldNum" sz="quarter" idx="12"/>
          </p:nvPr>
        </p:nvSpPr>
        <p:spPr/>
        <p:txBody>
          <a:bodyPr/>
          <a:lstStyle>
            <a:lvl1pPr>
              <a:defRPr/>
            </a:lvl1pPr>
          </a:lstStyle>
          <a:p>
            <a:pPr>
              <a:defRPr/>
            </a:pPr>
            <a:fld id="{3141950F-BF2A-48A5-857C-43B4E9D7D3D2}" type="slidenum">
              <a:rPr lang="en-US"/>
              <a:pPr>
                <a:defRPr/>
              </a:pPr>
              <a:t>‹#›</a:t>
            </a:fld>
            <a:endParaRPr lang="en-US"/>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o-RO" smtClean="0"/>
              <a:t>Faceți clic pentru a edita stilul de titlu Coordonator</a:t>
            </a:r>
            <a:endParaRPr lang="en-US"/>
          </a:p>
        </p:txBody>
      </p:sp>
      <p:sp>
        <p:nvSpPr>
          <p:cNvPr id="3" name="Substituent dată 9"/>
          <p:cNvSpPr>
            <a:spLocks noGrp="1"/>
          </p:cNvSpPr>
          <p:nvPr>
            <p:ph type="dt" sz="half" idx="10"/>
          </p:nvPr>
        </p:nvSpPr>
        <p:spPr/>
        <p:txBody>
          <a:bodyPr/>
          <a:lstStyle>
            <a:lvl1pPr>
              <a:defRPr/>
            </a:lvl1pPr>
          </a:lstStyle>
          <a:p>
            <a:pPr>
              <a:defRPr/>
            </a:pPr>
            <a:endParaRPr lang="en-US"/>
          </a:p>
        </p:txBody>
      </p:sp>
      <p:sp>
        <p:nvSpPr>
          <p:cNvPr id="4" name="Substituent subsol 21"/>
          <p:cNvSpPr>
            <a:spLocks noGrp="1"/>
          </p:cNvSpPr>
          <p:nvPr>
            <p:ph type="ftr" sz="quarter" idx="11"/>
          </p:nvPr>
        </p:nvSpPr>
        <p:spPr/>
        <p:txBody>
          <a:bodyPr/>
          <a:lstStyle>
            <a:lvl1pPr>
              <a:defRPr/>
            </a:lvl1pPr>
          </a:lstStyle>
          <a:p>
            <a:pPr>
              <a:defRPr/>
            </a:pPr>
            <a:endParaRPr lang="en-US"/>
          </a:p>
        </p:txBody>
      </p:sp>
      <p:sp>
        <p:nvSpPr>
          <p:cNvPr id="5" name="Substituent număr diapozitiv 17"/>
          <p:cNvSpPr>
            <a:spLocks noGrp="1"/>
          </p:cNvSpPr>
          <p:nvPr>
            <p:ph type="sldNum" sz="quarter" idx="12"/>
          </p:nvPr>
        </p:nvSpPr>
        <p:spPr/>
        <p:txBody>
          <a:bodyPr/>
          <a:lstStyle>
            <a:lvl1pPr>
              <a:defRPr/>
            </a:lvl1pPr>
          </a:lstStyle>
          <a:p>
            <a:pPr>
              <a:defRPr/>
            </a:pPr>
            <a:fld id="{58C44F6E-53C3-4545-AA80-6CBD784F406D}" type="slidenum">
              <a:rPr lang="en-US"/>
              <a:pPr>
                <a:defRPr/>
              </a:pPr>
              <a:t>‹#›</a:t>
            </a:fld>
            <a:endParaRPr lang="en-US"/>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9"/>
          <p:cNvSpPr>
            <a:spLocks noGrp="1"/>
          </p:cNvSpPr>
          <p:nvPr>
            <p:ph type="dt" sz="half" idx="10"/>
          </p:nvPr>
        </p:nvSpPr>
        <p:spPr/>
        <p:txBody>
          <a:bodyPr/>
          <a:lstStyle>
            <a:lvl1pPr>
              <a:defRPr/>
            </a:lvl1pPr>
          </a:lstStyle>
          <a:p>
            <a:pPr>
              <a:defRPr/>
            </a:pPr>
            <a:endParaRPr lang="en-US"/>
          </a:p>
        </p:txBody>
      </p:sp>
      <p:sp>
        <p:nvSpPr>
          <p:cNvPr id="3" name="Substituent subsol 21"/>
          <p:cNvSpPr>
            <a:spLocks noGrp="1"/>
          </p:cNvSpPr>
          <p:nvPr>
            <p:ph type="ftr" sz="quarter" idx="11"/>
          </p:nvPr>
        </p:nvSpPr>
        <p:spPr/>
        <p:txBody>
          <a:bodyPr/>
          <a:lstStyle>
            <a:lvl1pPr>
              <a:defRPr/>
            </a:lvl1pPr>
          </a:lstStyle>
          <a:p>
            <a:pPr>
              <a:defRPr/>
            </a:pPr>
            <a:endParaRPr lang="en-US"/>
          </a:p>
        </p:txBody>
      </p:sp>
      <p:sp>
        <p:nvSpPr>
          <p:cNvPr id="4" name="Substituent număr diapozitiv 17"/>
          <p:cNvSpPr>
            <a:spLocks noGrp="1"/>
          </p:cNvSpPr>
          <p:nvPr>
            <p:ph type="sldNum" sz="quarter" idx="12"/>
          </p:nvPr>
        </p:nvSpPr>
        <p:spPr/>
        <p:txBody>
          <a:bodyPr/>
          <a:lstStyle>
            <a:lvl1pPr>
              <a:defRPr/>
            </a:lvl1pPr>
          </a:lstStyle>
          <a:p>
            <a:pPr>
              <a:defRPr/>
            </a:pPr>
            <a:fld id="{C1848AA0-2EF6-4A6B-9A27-68E61E511C20}" type="slidenum">
              <a:rPr lang="en-US"/>
              <a:pPr>
                <a:defRPr/>
              </a:pPr>
              <a:t>‹#›</a:t>
            </a:fld>
            <a:endParaRPr lang="en-US"/>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9"/>
          <p:cNvSpPr>
            <a:spLocks noGrp="1"/>
          </p:cNvSpPr>
          <p:nvPr>
            <p:ph type="dt" sz="half" idx="10"/>
          </p:nvPr>
        </p:nvSpPr>
        <p:spPr/>
        <p:txBody>
          <a:bodyPr/>
          <a:lstStyle>
            <a:lvl1pPr>
              <a:defRPr/>
            </a:lvl1pPr>
          </a:lstStyle>
          <a:p>
            <a:pPr>
              <a:defRPr/>
            </a:pPr>
            <a:endParaRPr lang="en-US"/>
          </a:p>
        </p:txBody>
      </p:sp>
      <p:sp>
        <p:nvSpPr>
          <p:cNvPr id="6" name="Substituent subsol 21"/>
          <p:cNvSpPr>
            <a:spLocks noGrp="1"/>
          </p:cNvSpPr>
          <p:nvPr>
            <p:ph type="ftr" sz="quarter" idx="11"/>
          </p:nvPr>
        </p:nvSpPr>
        <p:spPr/>
        <p:txBody>
          <a:bodyPr/>
          <a:lstStyle>
            <a:lvl1pPr>
              <a:defRPr/>
            </a:lvl1pPr>
          </a:lstStyle>
          <a:p>
            <a:pPr>
              <a:defRPr/>
            </a:pPr>
            <a:endParaRPr lang="en-US"/>
          </a:p>
        </p:txBody>
      </p:sp>
      <p:sp>
        <p:nvSpPr>
          <p:cNvPr id="7" name="Substituent număr diapozitiv 17"/>
          <p:cNvSpPr>
            <a:spLocks noGrp="1"/>
          </p:cNvSpPr>
          <p:nvPr>
            <p:ph type="sldNum" sz="quarter" idx="12"/>
          </p:nvPr>
        </p:nvSpPr>
        <p:spPr/>
        <p:txBody>
          <a:bodyPr/>
          <a:lstStyle>
            <a:lvl1pPr>
              <a:defRPr/>
            </a:lvl1pPr>
          </a:lstStyle>
          <a:p>
            <a:pPr>
              <a:defRPr/>
            </a:pPr>
            <a:fld id="{2BFCFAD7-91FD-4980-9F16-C21DC6994ED0}" type="slidenum">
              <a:rPr lang="en-US"/>
              <a:pPr>
                <a:defRPr/>
              </a:pPr>
              <a:t>‹#›</a:t>
            </a:fld>
            <a:endParaRPr lang="en-US"/>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cu un colţ tăiat şi rotunjit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riunghi drept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ormă liberă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ormă liberă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u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o-RO" smtClean="0"/>
              <a:t>Faceți clic pentru a edita stilul de titlu Coordonator</a:t>
            </a:r>
            <a:endParaRPr lang="en-US"/>
          </a:p>
        </p:txBody>
      </p:sp>
      <p:sp>
        <p:nvSpPr>
          <p:cNvPr id="4" name="Substituent text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9" name="Substituent dată 4"/>
          <p:cNvSpPr>
            <a:spLocks noGrp="1"/>
          </p:cNvSpPr>
          <p:nvPr>
            <p:ph type="dt" sz="half" idx="10"/>
          </p:nvPr>
        </p:nvSpPr>
        <p:spPr/>
        <p:txBody>
          <a:bodyPr/>
          <a:lstStyle>
            <a:lvl1pPr>
              <a:defRPr/>
            </a:lvl1pPr>
          </a:lstStyle>
          <a:p>
            <a:pPr>
              <a:defRPr/>
            </a:pPr>
            <a:endParaRPr lang="en-US"/>
          </a:p>
        </p:txBody>
      </p:sp>
      <p:sp>
        <p:nvSpPr>
          <p:cNvPr id="10" name="Substituent subsol 5"/>
          <p:cNvSpPr>
            <a:spLocks noGrp="1"/>
          </p:cNvSpPr>
          <p:nvPr>
            <p:ph type="ftr" sz="quarter" idx="11"/>
          </p:nvPr>
        </p:nvSpPr>
        <p:spPr/>
        <p:txBody>
          <a:bodyPr/>
          <a:lstStyle>
            <a:lvl1pPr>
              <a:defRPr/>
            </a:lvl1pPr>
          </a:lstStyle>
          <a:p>
            <a:pPr>
              <a:defRPr/>
            </a:pPr>
            <a:endParaRPr lang="en-US"/>
          </a:p>
        </p:txBody>
      </p:sp>
      <p:sp>
        <p:nvSpPr>
          <p:cNvPr id="11" name="Substituent număr diapozitiv 6"/>
          <p:cNvSpPr>
            <a:spLocks noGrp="1"/>
          </p:cNvSpPr>
          <p:nvPr>
            <p:ph type="sldNum" sz="quarter" idx="12"/>
          </p:nvPr>
        </p:nvSpPr>
        <p:spPr>
          <a:xfrm>
            <a:off x="8077200" y="6356350"/>
            <a:ext cx="609600" cy="365125"/>
          </a:xfrm>
        </p:spPr>
        <p:txBody>
          <a:bodyPr/>
          <a:lstStyle>
            <a:lvl1pPr>
              <a:defRPr/>
            </a:lvl1pPr>
          </a:lstStyle>
          <a:p>
            <a:pPr>
              <a:defRPr/>
            </a:pPr>
            <a:fld id="{D73A6F33-C1D1-4A25-909F-C24A8203682E}" type="slidenum">
              <a:rPr lang="en-US"/>
              <a:pPr>
                <a:defRPr/>
              </a:pPr>
              <a:t>‹#›</a:t>
            </a:fld>
            <a:endParaRPr lang="en-US"/>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endParaRPr lang="en-US"/>
          </a:p>
        </p:txBody>
      </p:sp>
      <p:sp>
        <p:nvSpPr>
          <p:cNvPr id="5" name="Substituent subsol 21"/>
          <p:cNvSpPr>
            <a:spLocks noGrp="1"/>
          </p:cNvSpPr>
          <p:nvPr>
            <p:ph type="ftr" sz="quarter" idx="11"/>
          </p:nvPr>
        </p:nvSpPr>
        <p:spPr/>
        <p:txBody>
          <a:bodyPr/>
          <a:lstStyle>
            <a:lvl1pPr>
              <a:defRPr/>
            </a:lvl1pPr>
          </a:lstStyle>
          <a:p>
            <a:pPr>
              <a:defRPr/>
            </a:pPr>
            <a:endParaRPr lang="en-US"/>
          </a:p>
        </p:txBody>
      </p:sp>
      <p:sp>
        <p:nvSpPr>
          <p:cNvPr id="6" name="Substituent număr diapozitiv 17"/>
          <p:cNvSpPr>
            <a:spLocks noGrp="1"/>
          </p:cNvSpPr>
          <p:nvPr>
            <p:ph type="sldNum" sz="quarter" idx="12"/>
          </p:nvPr>
        </p:nvSpPr>
        <p:spPr/>
        <p:txBody>
          <a:bodyPr/>
          <a:lstStyle>
            <a:lvl1pPr>
              <a:defRPr/>
            </a:lvl1pPr>
          </a:lstStyle>
          <a:p>
            <a:pPr>
              <a:defRPr/>
            </a:pPr>
            <a:fld id="{D5B6B826-2066-4928-948D-391639474C43}" type="slidenum">
              <a:rPr lang="en-US"/>
              <a:pPr>
                <a:defRPr/>
              </a:pPr>
              <a:t>‹#›</a:t>
            </a:fld>
            <a:endParaRPr lang="en-US"/>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endParaRPr lang="en-US"/>
          </a:p>
        </p:txBody>
      </p:sp>
      <p:sp>
        <p:nvSpPr>
          <p:cNvPr id="5" name="Substituent subsol 21"/>
          <p:cNvSpPr>
            <a:spLocks noGrp="1"/>
          </p:cNvSpPr>
          <p:nvPr>
            <p:ph type="ftr" sz="quarter" idx="11"/>
          </p:nvPr>
        </p:nvSpPr>
        <p:spPr/>
        <p:txBody>
          <a:bodyPr/>
          <a:lstStyle>
            <a:lvl1pPr>
              <a:defRPr/>
            </a:lvl1pPr>
          </a:lstStyle>
          <a:p>
            <a:pPr>
              <a:defRPr/>
            </a:pPr>
            <a:endParaRPr lang="en-US"/>
          </a:p>
        </p:txBody>
      </p:sp>
      <p:sp>
        <p:nvSpPr>
          <p:cNvPr id="6" name="Substituent număr diapozitiv 17"/>
          <p:cNvSpPr>
            <a:spLocks noGrp="1"/>
          </p:cNvSpPr>
          <p:nvPr>
            <p:ph type="sldNum" sz="quarter" idx="12"/>
          </p:nvPr>
        </p:nvSpPr>
        <p:spPr/>
        <p:txBody>
          <a:bodyPr/>
          <a:lstStyle>
            <a:lvl1pPr>
              <a:defRPr/>
            </a:lvl1pPr>
          </a:lstStyle>
          <a:p>
            <a:pPr>
              <a:defRPr/>
            </a:pPr>
            <a:fld id="{5BAAEA74-B20B-435B-86F6-7BE426859DE4}" type="slidenum">
              <a:rPr lang="en-US"/>
              <a:pPr>
                <a:defRPr/>
              </a:pPr>
              <a:t>‹#›</a:t>
            </a:fld>
            <a:endParaRPr lang="en-US"/>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4" name="Triunghi isoscel 3"/>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u 7"/>
          <p:cNvSpPr>
            <a:spLocks noGrp="1"/>
          </p:cNvSpPr>
          <p:nvPr>
            <p:ph type="ctrTitle"/>
          </p:nvPr>
        </p:nvSpPr>
        <p:spPr>
          <a:xfrm>
            <a:off x="540544" y="776288"/>
            <a:ext cx="8062912" cy="1470025"/>
          </a:xfrm>
        </p:spPr>
        <p:txBody>
          <a:bodyPr anchor="b"/>
          <a:lstStyle>
            <a:lvl1pPr algn="r">
              <a:defRPr sz="4400"/>
            </a:lvl1pPr>
          </a:lstStyle>
          <a:p>
            <a:r>
              <a:rPr lang="ro-RO" smtClean="0"/>
              <a:t>Faceți clic pentru a edita stilul de titlu Coordonator</a:t>
            </a:r>
            <a:endParaRPr lang="en-US"/>
          </a:p>
        </p:txBody>
      </p:sp>
      <p:sp>
        <p:nvSpPr>
          <p:cNvPr id="9" name="Subtitlu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5" name="Substituent dată 27"/>
          <p:cNvSpPr>
            <a:spLocks noGrp="1"/>
          </p:cNvSpPr>
          <p:nvPr>
            <p:ph type="dt" sz="half" idx="10"/>
          </p:nvPr>
        </p:nvSpPr>
        <p:spPr>
          <a:xfrm>
            <a:off x="1371600" y="6011863"/>
            <a:ext cx="5791200" cy="365125"/>
          </a:xfrm>
        </p:spPr>
        <p:txBody>
          <a:bodyPr tIns="0" bIns="0" anchor="t"/>
          <a:lstStyle>
            <a:lvl1pPr algn="r">
              <a:defRPr sz="1000"/>
            </a:lvl1pPr>
          </a:lstStyle>
          <a:p>
            <a:pPr>
              <a:defRPr/>
            </a:pPr>
            <a:endParaRPr lang="en-US"/>
          </a:p>
        </p:txBody>
      </p:sp>
      <p:sp>
        <p:nvSpPr>
          <p:cNvPr id="6" name="Substituent subsol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en-US"/>
          </a:p>
        </p:txBody>
      </p:sp>
      <p:sp>
        <p:nvSpPr>
          <p:cNvPr id="7" name="Substituent număr diapozitiv 28"/>
          <p:cNvSpPr>
            <a:spLocks noGrp="1"/>
          </p:cNvSpPr>
          <p:nvPr>
            <p:ph type="sldNum" sz="quarter" idx="12"/>
          </p:nvPr>
        </p:nvSpPr>
        <p:spPr>
          <a:xfrm>
            <a:off x="8391525" y="5753100"/>
            <a:ext cx="503238" cy="365125"/>
          </a:xfrm>
        </p:spPr>
        <p:txBody>
          <a:bodyPr anchor="ctr"/>
          <a:lstStyle>
            <a:lvl1pPr algn="ctr">
              <a:defRPr sz="1300">
                <a:solidFill>
                  <a:srgbClr val="FFFFFF"/>
                </a:solidFill>
              </a:defRPr>
            </a:lvl1pPr>
          </a:lstStyle>
          <a:p>
            <a:pPr>
              <a:defRPr/>
            </a:pPr>
            <a:fld id="{42F1ACFD-C3A3-421F-9EA1-6C54F0AB03A9}" type="slidenum">
              <a:rPr lang="en-US"/>
              <a:pPr>
                <a:defRPr/>
              </a:pPr>
              <a:t>‹#›</a:t>
            </a:fld>
            <a:endParaRPr lang="en-US"/>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67494"/>
            <a:ext cx="8229600" cy="1399032"/>
          </a:xfrm>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a:xfrm>
            <a:off x="457200" y="1882808"/>
            <a:ext cx="822960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a:xfrm>
            <a:off x="4791075" y="6480175"/>
            <a:ext cx="2133600" cy="301625"/>
          </a:xfrm>
        </p:spPr>
        <p:txBody>
          <a:bodyPr/>
          <a:lstStyle>
            <a:lvl1pPr>
              <a:defRPr/>
            </a:lvl1pPr>
          </a:lstStyle>
          <a:p>
            <a:pPr>
              <a:defRPr/>
            </a:pPr>
            <a:endParaRPr lang="en-US"/>
          </a:p>
        </p:txBody>
      </p:sp>
      <p:sp>
        <p:nvSpPr>
          <p:cNvPr id="5" name="Substituent subsol 4"/>
          <p:cNvSpPr>
            <a:spLocks noGrp="1"/>
          </p:cNvSpPr>
          <p:nvPr>
            <p:ph type="ftr" sz="quarter" idx="11"/>
          </p:nvPr>
        </p:nvSpPr>
        <p:spPr>
          <a:xfrm>
            <a:off x="457200" y="6481763"/>
            <a:ext cx="4259263" cy="300037"/>
          </a:xfrm>
        </p:spPr>
        <p:txBody>
          <a:bodyPr/>
          <a:lstStyle>
            <a:lvl1pPr>
              <a:defRPr/>
            </a:lvl1pPr>
          </a:lstStyle>
          <a:p>
            <a:pPr>
              <a:defRPr/>
            </a:pPr>
            <a:endParaRPr lang="en-US"/>
          </a:p>
        </p:txBody>
      </p:sp>
      <p:sp>
        <p:nvSpPr>
          <p:cNvPr id="6" name="Substituent număr diapozitiv 5"/>
          <p:cNvSpPr>
            <a:spLocks noGrp="1"/>
          </p:cNvSpPr>
          <p:nvPr>
            <p:ph type="sldNum" sz="quarter" idx="12"/>
          </p:nvPr>
        </p:nvSpPr>
        <p:spPr/>
        <p:txBody>
          <a:bodyPr/>
          <a:lstStyle>
            <a:lvl1pPr>
              <a:defRPr/>
            </a:lvl1pPr>
          </a:lstStyle>
          <a:p>
            <a:pPr>
              <a:defRPr/>
            </a:pPr>
            <a:fld id="{F98D799D-F39C-45B8-B18E-605EE5473D63}" type="slidenum">
              <a:rPr lang="en-US"/>
              <a:pPr>
                <a:defRPr/>
              </a:pPr>
              <a:t>‹#›</a:t>
            </a:fld>
            <a:endParaRPr lang="en-US"/>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2">
        <a:schemeClr val="bg1"/>
      </p:bgRef>
    </p:bg>
    <p:spTree>
      <p:nvGrpSpPr>
        <p:cNvPr id="1" name=""/>
        <p:cNvGrpSpPr/>
        <p:nvPr/>
      </p:nvGrpSpPr>
      <p:grpSpPr>
        <a:xfrm>
          <a:off x="0" y="0"/>
          <a:ext cx="0" cy="0"/>
          <a:chOff x="0" y="0"/>
          <a:chExt cx="0" cy="0"/>
        </a:xfrm>
      </p:grpSpPr>
      <p:sp>
        <p:nvSpPr>
          <p:cNvPr id="4" name="Triunghi drept 3"/>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Triunghi isoscel 4"/>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6" name="Conector drept 5"/>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Conector drept 6"/>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u 1"/>
          <p:cNvSpPr>
            <a:spLocks noGrp="1"/>
          </p:cNvSpPr>
          <p:nvPr>
            <p:ph type="title"/>
          </p:nvPr>
        </p:nvSpPr>
        <p:spPr>
          <a:xfrm>
            <a:off x="381000" y="271464"/>
            <a:ext cx="7239000" cy="1362075"/>
          </a:xfrm>
        </p:spPr>
        <p:txBody>
          <a:bodyPr/>
          <a:lstStyle>
            <a:lvl1pPr marL="0" algn="l">
              <a:buNone/>
              <a:defRPr sz="3600" b="1" cap="none" baseline="0"/>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8" name="Substituent dată 3"/>
          <p:cNvSpPr>
            <a:spLocks noGrp="1"/>
          </p:cNvSpPr>
          <p:nvPr>
            <p:ph type="dt" sz="half" idx="10"/>
          </p:nvPr>
        </p:nvSpPr>
        <p:spPr>
          <a:xfrm>
            <a:off x="6956425" y="6477000"/>
            <a:ext cx="2133600" cy="304800"/>
          </a:xfrm>
        </p:spPr>
        <p:txBody>
          <a:bodyPr/>
          <a:lstStyle>
            <a:lvl1pPr>
              <a:defRPr/>
            </a:lvl1pPr>
          </a:lstStyle>
          <a:p>
            <a:pPr>
              <a:defRPr/>
            </a:pPr>
            <a:endParaRPr lang="en-US"/>
          </a:p>
        </p:txBody>
      </p:sp>
      <p:sp>
        <p:nvSpPr>
          <p:cNvPr id="9" name="Substituent subsol 4"/>
          <p:cNvSpPr>
            <a:spLocks noGrp="1"/>
          </p:cNvSpPr>
          <p:nvPr>
            <p:ph type="ftr" sz="quarter" idx="11"/>
          </p:nvPr>
        </p:nvSpPr>
        <p:spPr>
          <a:xfrm>
            <a:off x="2619375" y="6481763"/>
            <a:ext cx="4260850" cy="300037"/>
          </a:xfrm>
        </p:spPr>
        <p:txBody>
          <a:bodyPr/>
          <a:lstStyle>
            <a:lvl1pPr>
              <a:defRPr/>
            </a:lvl1pPr>
          </a:lstStyle>
          <a:p>
            <a:pPr>
              <a:defRPr/>
            </a:pPr>
            <a:endParaRPr lang="en-US"/>
          </a:p>
        </p:txBody>
      </p:sp>
      <p:sp>
        <p:nvSpPr>
          <p:cNvPr id="10" name="Substituent număr diapozitiv 5"/>
          <p:cNvSpPr>
            <a:spLocks noGrp="1"/>
          </p:cNvSpPr>
          <p:nvPr>
            <p:ph type="sldNum" sz="quarter" idx="12"/>
          </p:nvPr>
        </p:nvSpPr>
        <p:spPr>
          <a:xfrm>
            <a:off x="8450263" y="809625"/>
            <a:ext cx="503237" cy="300038"/>
          </a:xfrm>
        </p:spPr>
        <p:txBody>
          <a:bodyPr/>
          <a:lstStyle>
            <a:lvl1pPr>
              <a:defRPr/>
            </a:lvl1pPr>
          </a:lstStyle>
          <a:p>
            <a:pPr>
              <a:defRPr/>
            </a:pPr>
            <a:fld id="{6F6E671E-DD73-4129-A71E-B52695D31C9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Substituent dată 2"/>
          <p:cNvSpPr>
            <a:spLocks noGrp="1"/>
          </p:cNvSpPr>
          <p:nvPr>
            <p:ph type="dt" sz="half" idx="10"/>
          </p:nvPr>
        </p:nvSpPr>
        <p:spPr/>
        <p:txBody>
          <a:bodyPr/>
          <a:lstStyle>
            <a:lvl1pPr>
              <a:defRPr/>
            </a:lvl1pPr>
          </a:lstStyle>
          <a:p>
            <a:pPr>
              <a:defRPr/>
            </a:pPr>
            <a:endParaRPr lang="en-US"/>
          </a:p>
        </p:txBody>
      </p:sp>
      <p:sp>
        <p:nvSpPr>
          <p:cNvPr id="3" name="Substituent subsol 23"/>
          <p:cNvSpPr>
            <a:spLocks noGrp="1"/>
          </p:cNvSpPr>
          <p:nvPr>
            <p:ph type="ftr" sz="quarter" idx="11"/>
          </p:nvPr>
        </p:nvSpPr>
        <p:spPr/>
        <p:txBody>
          <a:bodyPr/>
          <a:lstStyle>
            <a:lvl1pPr>
              <a:defRPr/>
            </a:lvl1pPr>
          </a:lstStyle>
          <a:p>
            <a:pPr>
              <a:defRPr/>
            </a:pPr>
            <a:endParaRPr lang="en-US"/>
          </a:p>
        </p:txBody>
      </p:sp>
      <p:sp>
        <p:nvSpPr>
          <p:cNvPr id="4" name="Substituent număr diapozitiv 6"/>
          <p:cNvSpPr>
            <a:spLocks noGrp="1"/>
          </p:cNvSpPr>
          <p:nvPr>
            <p:ph type="sldNum" sz="quarter" idx="12"/>
          </p:nvPr>
        </p:nvSpPr>
        <p:spPr/>
        <p:txBody>
          <a:bodyPr/>
          <a:lstStyle>
            <a:lvl1pPr>
              <a:defRPr/>
            </a:lvl1pPr>
          </a:lstStyle>
          <a:p>
            <a:pPr>
              <a:defRPr/>
            </a:pPr>
            <a:fld id="{91D38556-B832-4E43-A725-21073CA24F9D}" type="slidenum">
              <a:rPr lang="en-US"/>
              <a:pPr>
                <a:defRPr/>
              </a:pPr>
              <a:t>‹#›</a:t>
            </a:fld>
            <a:endParaRPr 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marL="0" algn="l">
              <a:defRPr/>
            </a:lvl1p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3"/>
          <p:cNvSpPr>
            <a:spLocks noGrp="1"/>
          </p:cNvSpPr>
          <p:nvPr>
            <p:ph type="dt" sz="half" idx="10"/>
          </p:nvPr>
        </p:nvSpPr>
        <p:spPr/>
        <p:txBody>
          <a:bodyPr/>
          <a:lstStyle>
            <a:lvl1pPr>
              <a:defRPr/>
            </a:lvl1pPr>
          </a:lstStyle>
          <a:p>
            <a:pPr>
              <a:defRPr/>
            </a:pPr>
            <a:endParaRPr lang="en-US"/>
          </a:p>
        </p:txBody>
      </p:sp>
      <p:sp>
        <p:nvSpPr>
          <p:cNvPr id="6" name="Substituent subsol 2"/>
          <p:cNvSpPr>
            <a:spLocks noGrp="1"/>
          </p:cNvSpPr>
          <p:nvPr>
            <p:ph type="ftr" sz="quarter" idx="11"/>
          </p:nvPr>
        </p:nvSpPr>
        <p:spPr/>
        <p:txBody>
          <a:bodyPr/>
          <a:lstStyle>
            <a:lvl1pPr>
              <a:defRPr/>
            </a:lvl1pPr>
          </a:lstStyle>
          <a:p>
            <a:pPr>
              <a:defRPr/>
            </a:pPr>
            <a:endParaRPr lang="en-US"/>
          </a:p>
        </p:txBody>
      </p:sp>
      <p:sp>
        <p:nvSpPr>
          <p:cNvPr id="7" name="Substituent număr diapozitiv 22"/>
          <p:cNvSpPr>
            <a:spLocks noGrp="1"/>
          </p:cNvSpPr>
          <p:nvPr>
            <p:ph type="sldNum" sz="quarter" idx="12"/>
          </p:nvPr>
        </p:nvSpPr>
        <p:spPr/>
        <p:txBody>
          <a:bodyPr/>
          <a:lstStyle>
            <a:lvl1pPr>
              <a:defRPr/>
            </a:lvl1pPr>
          </a:lstStyle>
          <a:p>
            <a:pPr>
              <a:defRPr/>
            </a:pPr>
            <a:fld id="{564FF5F4-B681-466B-B0A9-061F46E82A38}" type="slidenum">
              <a:rPr lang="en-US"/>
              <a:pPr>
                <a:defRPr/>
              </a:pPr>
              <a:t>‹#›</a:t>
            </a:fld>
            <a:endParaRPr lang="en-US"/>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5" name="Substituent conținut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a:xfrm>
            <a:off x="4791075" y="6481763"/>
            <a:ext cx="2130425" cy="301625"/>
          </a:xfrm>
        </p:spPr>
        <p:txBody>
          <a:bodyPr/>
          <a:lstStyle>
            <a:lvl1pPr>
              <a:defRPr/>
            </a:lvl1pPr>
          </a:lstStyle>
          <a:p>
            <a:pPr>
              <a:defRPr/>
            </a:pPr>
            <a:endParaRPr lang="en-US"/>
          </a:p>
        </p:txBody>
      </p:sp>
      <p:sp>
        <p:nvSpPr>
          <p:cNvPr id="8" name="Substituent subsol 7"/>
          <p:cNvSpPr>
            <a:spLocks noGrp="1"/>
          </p:cNvSpPr>
          <p:nvPr>
            <p:ph type="ftr" sz="quarter" idx="11"/>
          </p:nvPr>
        </p:nvSpPr>
        <p:spPr>
          <a:xfrm>
            <a:off x="457200" y="6481763"/>
            <a:ext cx="4260850" cy="301625"/>
          </a:xfrm>
        </p:spPr>
        <p:txBody>
          <a:bodyPr/>
          <a:lstStyle>
            <a:lvl1pPr>
              <a:defRPr/>
            </a:lvl1pPr>
          </a:lstStyle>
          <a:p>
            <a:pPr>
              <a:defRPr/>
            </a:pPr>
            <a:endParaRPr lang="en-US"/>
          </a:p>
        </p:txBody>
      </p:sp>
      <p:sp>
        <p:nvSpPr>
          <p:cNvPr id="9" name="Substituent număr diapozitiv 8"/>
          <p:cNvSpPr>
            <a:spLocks noGrp="1"/>
          </p:cNvSpPr>
          <p:nvPr>
            <p:ph type="sldNum" sz="quarter" idx="12"/>
          </p:nvPr>
        </p:nvSpPr>
        <p:spPr>
          <a:xfrm>
            <a:off x="7589838" y="6483350"/>
            <a:ext cx="503237" cy="301625"/>
          </a:xfrm>
        </p:spPr>
        <p:txBody>
          <a:bodyPr/>
          <a:lstStyle>
            <a:lvl1pPr algn="ctr">
              <a:defRPr/>
            </a:lvl1pPr>
          </a:lstStyle>
          <a:p>
            <a:pPr>
              <a:defRPr/>
            </a:pPr>
            <a:fld id="{255792D3-6D3C-45EE-B07E-F66F9559F60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b="0"/>
            </a:lvl1pPr>
          </a:lstStyle>
          <a:p>
            <a:r>
              <a:rPr lang="ro-RO" smtClean="0"/>
              <a:t>Faceți clic pentru a edita stilul de titlu Coordonator</a:t>
            </a:r>
            <a:endParaRPr lang="en-US"/>
          </a:p>
        </p:txBody>
      </p:sp>
      <p:sp>
        <p:nvSpPr>
          <p:cNvPr id="3" name="Substituent dată 13"/>
          <p:cNvSpPr>
            <a:spLocks noGrp="1"/>
          </p:cNvSpPr>
          <p:nvPr>
            <p:ph type="dt" sz="half" idx="10"/>
          </p:nvPr>
        </p:nvSpPr>
        <p:spPr/>
        <p:txBody>
          <a:bodyPr/>
          <a:lstStyle>
            <a:lvl1pPr>
              <a:defRPr/>
            </a:lvl1pPr>
          </a:lstStyle>
          <a:p>
            <a:pPr>
              <a:defRPr/>
            </a:pPr>
            <a:endParaRPr lang="en-US"/>
          </a:p>
        </p:txBody>
      </p:sp>
      <p:sp>
        <p:nvSpPr>
          <p:cNvPr id="4" name="Substituent subsol 2"/>
          <p:cNvSpPr>
            <a:spLocks noGrp="1"/>
          </p:cNvSpPr>
          <p:nvPr>
            <p:ph type="ftr" sz="quarter" idx="11"/>
          </p:nvPr>
        </p:nvSpPr>
        <p:spPr/>
        <p:txBody>
          <a:bodyPr/>
          <a:lstStyle>
            <a:lvl1pPr>
              <a:defRPr/>
            </a:lvl1pPr>
          </a:lstStyle>
          <a:p>
            <a:pPr>
              <a:defRPr/>
            </a:pPr>
            <a:endParaRPr lang="en-US"/>
          </a:p>
        </p:txBody>
      </p:sp>
      <p:sp>
        <p:nvSpPr>
          <p:cNvPr id="5" name="Substituent număr diapozitiv 22"/>
          <p:cNvSpPr>
            <a:spLocks noGrp="1"/>
          </p:cNvSpPr>
          <p:nvPr>
            <p:ph type="sldNum" sz="quarter" idx="12"/>
          </p:nvPr>
        </p:nvSpPr>
        <p:spPr/>
        <p:txBody>
          <a:bodyPr/>
          <a:lstStyle>
            <a:lvl1pPr>
              <a:defRPr/>
            </a:lvl1pPr>
          </a:lstStyle>
          <a:p>
            <a:pPr>
              <a:defRPr/>
            </a:pPr>
            <a:fld id="{8E2588B1-C1FA-48B0-A00B-F9578B19DEE9}" type="slidenum">
              <a:rPr lang="en-US"/>
              <a:pPr>
                <a:defRPr/>
              </a:pPr>
              <a:t>‹#›</a:t>
            </a:fld>
            <a:endParaRPr lang="en-US"/>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3"/>
          <p:cNvSpPr>
            <a:spLocks noGrp="1"/>
          </p:cNvSpPr>
          <p:nvPr>
            <p:ph type="dt" sz="half" idx="10"/>
          </p:nvPr>
        </p:nvSpPr>
        <p:spPr/>
        <p:txBody>
          <a:bodyPr/>
          <a:lstStyle>
            <a:lvl1pPr>
              <a:defRPr/>
            </a:lvl1pPr>
          </a:lstStyle>
          <a:p>
            <a:pPr>
              <a:defRPr/>
            </a:pPr>
            <a:endParaRPr lang="en-US"/>
          </a:p>
        </p:txBody>
      </p:sp>
      <p:sp>
        <p:nvSpPr>
          <p:cNvPr id="3" name="Substituent subsol 2"/>
          <p:cNvSpPr>
            <a:spLocks noGrp="1"/>
          </p:cNvSpPr>
          <p:nvPr>
            <p:ph type="ftr" sz="quarter" idx="11"/>
          </p:nvPr>
        </p:nvSpPr>
        <p:spPr/>
        <p:txBody>
          <a:bodyPr/>
          <a:lstStyle>
            <a:lvl1pPr>
              <a:defRPr/>
            </a:lvl1pPr>
          </a:lstStyle>
          <a:p>
            <a:pPr>
              <a:defRPr/>
            </a:pPr>
            <a:endParaRPr lang="en-US"/>
          </a:p>
        </p:txBody>
      </p:sp>
      <p:sp>
        <p:nvSpPr>
          <p:cNvPr id="4" name="Substituent număr diapozitiv 22"/>
          <p:cNvSpPr>
            <a:spLocks noGrp="1"/>
          </p:cNvSpPr>
          <p:nvPr>
            <p:ph type="sldNum" sz="quarter" idx="12"/>
          </p:nvPr>
        </p:nvSpPr>
        <p:spPr/>
        <p:txBody>
          <a:bodyPr/>
          <a:lstStyle>
            <a:lvl1pPr>
              <a:defRPr/>
            </a:lvl1pPr>
          </a:lstStyle>
          <a:p>
            <a:pPr>
              <a:defRPr/>
            </a:pPr>
            <a:fld id="{E2CFEBA1-794F-4E7A-9F52-5591AD26ED19}" type="slidenum">
              <a:rPr lang="en-US"/>
              <a:pPr>
                <a:defRPr/>
              </a:pPr>
              <a:t>‹#›</a:t>
            </a:fld>
            <a:endParaRPr lang="en-US"/>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4" name="Substituent conținut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a:xfrm>
            <a:off x="6278563" y="6556375"/>
            <a:ext cx="2133600" cy="301625"/>
          </a:xfrm>
        </p:spPr>
        <p:txBody>
          <a:bodyPr/>
          <a:lstStyle>
            <a:lvl1pPr>
              <a:defRPr sz="900"/>
            </a:lvl1pPr>
          </a:lstStyle>
          <a:p>
            <a:pPr>
              <a:defRPr/>
            </a:pPr>
            <a:endParaRPr lang="en-US"/>
          </a:p>
        </p:txBody>
      </p:sp>
      <p:sp>
        <p:nvSpPr>
          <p:cNvPr id="6" name="Substituent subsol 5"/>
          <p:cNvSpPr>
            <a:spLocks noGrp="1"/>
          </p:cNvSpPr>
          <p:nvPr>
            <p:ph type="ftr" sz="quarter" idx="11"/>
          </p:nvPr>
        </p:nvSpPr>
        <p:spPr>
          <a:xfrm>
            <a:off x="1135063" y="6556375"/>
            <a:ext cx="5143500" cy="301625"/>
          </a:xfrm>
        </p:spPr>
        <p:txBody>
          <a:bodyPr/>
          <a:lstStyle>
            <a:lvl1pPr>
              <a:defRPr sz="900"/>
            </a:lvl1pPr>
          </a:lstStyle>
          <a:p>
            <a:pPr>
              <a:defRPr/>
            </a:pPr>
            <a:endParaRPr lang="en-US"/>
          </a:p>
        </p:txBody>
      </p:sp>
      <p:sp>
        <p:nvSpPr>
          <p:cNvPr id="7" name="Substituent număr diapozitiv 6"/>
          <p:cNvSpPr>
            <a:spLocks noGrp="1"/>
          </p:cNvSpPr>
          <p:nvPr>
            <p:ph type="sldNum" sz="quarter" idx="12"/>
          </p:nvPr>
        </p:nvSpPr>
        <p:spPr>
          <a:xfrm>
            <a:off x="8410575" y="6556375"/>
            <a:ext cx="503238" cy="301625"/>
          </a:xfrm>
        </p:spPr>
        <p:txBody>
          <a:bodyPr/>
          <a:lstStyle>
            <a:lvl1pPr>
              <a:defRPr sz="900"/>
            </a:lvl1pPr>
          </a:lstStyle>
          <a:p>
            <a:pPr>
              <a:defRPr/>
            </a:pPr>
            <a:fld id="{887006AD-A4C1-41D0-B612-736CCFE5290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5" name="Substituent dată 4"/>
          <p:cNvSpPr>
            <a:spLocks noGrp="1"/>
          </p:cNvSpPr>
          <p:nvPr>
            <p:ph type="dt" sz="half" idx="10"/>
          </p:nvPr>
        </p:nvSpPr>
        <p:spPr>
          <a:xfrm>
            <a:off x="6108700" y="6556375"/>
            <a:ext cx="2101850" cy="301625"/>
          </a:xfrm>
        </p:spPr>
        <p:txBody>
          <a:bodyPr/>
          <a:lstStyle>
            <a:lvl1pPr>
              <a:defRPr sz="900"/>
            </a:lvl1pPr>
          </a:lstStyle>
          <a:p>
            <a:pPr>
              <a:defRPr/>
            </a:pPr>
            <a:endParaRPr lang="en-US"/>
          </a:p>
        </p:txBody>
      </p:sp>
      <p:sp>
        <p:nvSpPr>
          <p:cNvPr id="6" name="Substituent subsol 5"/>
          <p:cNvSpPr>
            <a:spLocks noGrp="1"/>
          </p:cNvSpPr>
          <p:nvPr>
            <p:ph type="ftr" sz="quarter" idx="11"/>
          </p:nvPr>
        </p:nvSpPr>
        <p:spPr>
          <a:xfrm>
            <a:off x="1169988" y="6557963"/>
            <a:ext cx="4948237" cy="301625"/>
          </a:xfrm>
        </p:spPr>
        <p:txBody>
          <a:bodyPr/>
          <a:lstStyle>
            <a:lvl1pPr>
              <a:defRPr sz="900"/>
            </a:lvl1pPr>
          </a:lstStyle>
          <a:p>
            <a:pPr>
              <a:defRPr/>
            </a:pPr>
            <a:endParaRPr lang="en-US"/>
          </a:p>
        </p:txBody>
      </p:sp>
      <p:sp>
        <p:nvSpPr>
          <p:cNvPr id="7" name="Substituent număr diapozitiv 6"/>
          <p:cNvSpPr>
            <a:spLocks noGrp="1"/>
          </p:cNvSpPr>
          <p:nvPr>
            <p:ph type="sldNum" sz="quarter" idx="12"/>
          </p:nvPr>
        </p:nvSpPr>
        <p:spPr>
          <a:xfrm>
            <a:off x="8216900" y="6556375"/>
            <a:ext cx="366713" cy="301625"/>
          </a:xfrm>
        </p:spPr>
        <p:txBody>
          <a:bodyPr/>
          <a:lstStyle>
            <a:lvl1pPr algn="ctr">
              <a:defRPr sz="900"/>
            </a:lvl1pPr>
          </a:lstStyle>
          <a:p>
            <a:pPr>
              <a:defRPr/>
            </a:pPr>
            <a:fld id="{E1FBAA17-43AD-40A7-BF5D-D653082C79B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60750906-D3A5-49D5-BEA9-BC9F0B139363}" type="slidenum">
              <a:rPr lang="en-US"/>
              <a:pPr>
                <a:defRPr/>
              </a:pPr>
              <a:t>‹#›</a:t>
            </a:fld>
            <a:endParaRPr lang="en-US"/>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781800" y="381000"/>
            <a:ext cx="1905000" cy="5486400"/>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381000"/>
            <a:ext cx="6248400" cy="54864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2B72DFEA-09A1-41A3-B1AF-B129F6EF5339}"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5" name="Conector drept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Titlu 11"/>
          <p:cNvSpPr>
            <a:spLocks noGrp="1"/>
          </p:cNvSpPr>
          <p:nvPr>
            <p:ph type="title"/>
          </p:nvPr>
        </p:nvSpPr>
        <p:spPr>
          <a:xfrm>
            <a:off x="457200" y="5486400"/>
            <a:ext cx="8458200" cy="520700"/>
          </a:xfrm>
        </p:spPr>
        <p:txBody>
          <a:bodyPr/>
          <a:lstStyle>
            <a:lvl1pPr algn="l">
              <a:buNone/>
              <a:defRPr sz="2000" b="1"/>
            </a:lvl1pPr>
          </a:lstStyle>
          <a:p>
            <a:r>
              <a:rPr lang="ro-RO" smtClean="0"/>
              <a:t>Faceți clic pentru a edita stilul de titlu Coordonator</a:t>
            </a:r>
            <a:endParaRPr lang="en-US"/>
          </a:p>
        </p:txBody>
      </p:sp>
      <p:sp>
        <p:nvSpPr>
          <p:cNvPr id="26" name="Substituent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14" name="Substituent conținut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dată 24"/>
          <p:cNvSpPr>
            <a:spLocks noGrp="1"/>
          </p:cNvSpPr>
          <p:nvPr>
            <p:ph type="dt" sz="half" idx="10"/>
          </p:nvPr>
        </p:nvSpPr>
        <p:spPr/>
        <p:txBody>
          <a:bodyPr/>
          <a:lstStyle>
            <a:lvl1pPr>
              <a:defRPr/>
            </a:lvl1pPr>
          </a:lstStyle>
          <a:p>
            <a:pPr>
              <a:defRPr/>
            </a:pPr>
            <a:endParaRPr lang="en-US"/>
          </a:p>
        </p:txBody>
      </p:sp>
      <p:sp>
        <p:nvSpPr>
          <p:cNvPr id="7" name="Substituent subsol 28"/>
          <p:cNvSpPr>
            <a:spLocks noGrp="1"/>
          </p:cNvSpPr>
          <p:nvPr>
            <p:ph type="ftr" sz="quarter" idx="11"/>
          </p:nvPr>
        </p:nvSpPr>
        <p:spPr/>
        <p:txBody>
          <a:bodyPr/>
          <a:lstStyle>
            <a:lvl1pPr>
              <a:defRPr/>
            </a:lvl1pPr>
          </a:lstStyle>
          <a:p>
            <a:pPr>
              <a:defRPr/>
            </a:pPr>
            <a:endParaRPr lang="en-US"/>
          </a:p>
        </p:txBody>
      </p:sp>
      <p:sp>
        <p:nvSpPr>
          <p:cNvPr id="8" name="Substituent număr diapozitiv 6"/>
          <p:cNvSpPr>
            <a:spLocks noGrp="1"/>
          </p:cNvSpPr>
          <p:nvPr>
            <p:ph type="sldNum" sz="quarter" idx="12"/>
          </p:nvPr>
        </p:nvSpPr>
        <p:spPr/>
        <p:txBody>
          <a:bodyPr/>
          <a:lstStyle>
            <a:lvl1pPr>
              <a:defRPr/>
            </a:lvl1pPr>
          </a:lstStyle>
          <a:p>
            <a:pPr>
              <a:defRPr/>
            </a:pPr>
            <a:fld id="{14B2C2CA-72FA-4ED5-B69C-3B80417B1F1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4" name="Dreptunghi 3"/>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3"/>
          <p:cNvSpPr>
            <a:spLocks noGrp="1"/>
          </p:cNvSpPr>
          <p:nvPr>
            <p:ph type="dt" sz="half" idx="10"/>
          </p:nvPr>
        </p:nvSpPr>
        <p:spPr/>
        <p:txBody>
          <a:bodyPr/>
          <a:lstStyle>
            <a:lvl1pPr>
              <a:defRPr/>
            </a:lvl1pPr>
            <a:extLst/>
          </a:lstStyle>
          <a:p>
            <a:pPr>
              <a:defRPr/>
            </a:pPr>
            <a:endParaRPr lang="en-US"/>
          </a:p>
        </p:txBody>
      </p:sp>
      <p:sp>
        <p:nvSpPr>
          <p:cNvPr id="6" name="Substituent subsol 4"/>
          <p:cNvSpPr>
            <a:spLocks noGrp="1"/>
          </p:cNvSpPr>
          <p:nvPr>
            <p:ph type="ftr" sz="quarter" idx="11"/>
          </p:nvPr>
        </p:nvSpPr>
        <p:spPr/>
        <p:txBody>
          <a:bodyPr/>
          <a:lstStyle>
            <a:lvl1pPr>
              <a:defRPr/>
            </a:lvl1pPr>
            <a:extLst/>
          </a:lstStyle>
          <a:p>
            <a:pPr>
              <a:defRPr/>
            </a:pPr>
            <a:endParaRPr lang="en-US"/>
          </a:p>
        </p:txBody>
      </p:sp>
      <p:sp>
        <p:nvSpPr>
          <p:cNvPr id="7" name="Substituent număr diapozitiv 5"/>
          <p:cNvSpPr>
            <a:spLocks noGrp="1"/>
          </p:cNvSpPr>
          <p:nvPr>
            <p:ph type="sldNum" sz="quarter" idx="12"/>
          </p:nvPr>
        </p:nvSpPr>
        <p:spPr/>
        <p:txBody>
          <a:bodyPr/>
          <a:lstStyle>
            <a:lvl1pPr>
              <a:defRPr/>
            </a:lvl1pPr>
            <a:extLst/>
          </a:lstStyle>
          <a:p>
            <a:pPr>
              <a:defRPr/>
            </a:pPr>
            <a:fld id="{540D7E4B-9B5A-41EB-B0F5-C39090F5F65E}"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13" name="Substituent imagin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17" name="Titlu 16"/>
          <p:cNvSpPr>
            <a:spLocks noGrp="1"/>
          </p:cNvSpPr>
          <p:nvPr>
            <p:ph type="title"/>
          </p:nvPr>
        </p:nvSpPr>
        <p:spPr>
          <a:xfrm>
            <a:off x="381000" y="4993760"/>
            <a:ext cx="5867400" cy="522288"/>
          </a:xfrm>
        </p:spPr>
        <p:txBody>
          <a:bodyPr/>
          <a:lstStyle>
            <a:lvl1pPr algn="l">
              <a:buNone/>
              <a:defRPr sz="2000" b="1"/>
            </a:lvl1pPr>
          </a:lstStyle>
          <a:p>
            <a:r>
              <a:rPr lang="ro-RO" smtClean="0"/>
              <a:t>Faceți clic pentru a edita stilul de titlu Coordonator</a:t>
            </a:r>
            <a:endParaRPr lang="en-US"/>
          </a:p>
        </p:txBody>
      </p:sp>
      <p:sp>
        <p:nvSpPr>
          <p:cNvPr id="26" name="Substituent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5" name="Substituent dată 6"/>
          <p:cNvSpPr>
            <a:spLocks noGrp="1"/>
          </p:cNvSpPr>
          <p:nvPr>
            <p:ph type="dt" sz="half" idx="10"/>
          </p:nvPr>
        </p:nvSpPr>
        <p:spPr/>
        <p:txBody>
          <a:bodyPr/>
          <a:lstStyle>
            <a:lvl1pPr>
              <a:defRPr/>
            </a:lvl1pPr>
          </a:lstStyle>
          <a:p>
            <a:pPr>
              <a:defRPr/>
            </a:pPr>
            <a:endParaRPr lang="en-US"/>
          </a:p>
        </p:txBody>
      </p:sp>
      <p:sp>
        <p:nvSpPr>
          <p:cNvPr id="6" name="Substituent subsol 4"/>
          <p:cNvSpPr>
            <a:spLocks noGrp="1"/>
          </p:cNvSpPr>
          <p:nvPr>
            <p:ph type="ftr" sz="quarter" idx="11"/>
          </p:nvPr>
        </p:nvSpPr>
        <p:spPr/>
        <p:txBody>
          <a:bodyPr/>
          <a:lstStyle>
            <a:lvl1pPr>
              <a:defRPr/>
            </a:lvl1pPr>
          </a:lstStyle>
          <a:p>
            <a:pPr>
              <a:defRPr/>
            </a:pPr>
            <a:endParaRPr lang="en-US"/>
          </a:p>
        </p:txBody>
      </p:sp>
      <p:sp>
        <p:nvSpPr>
          <p:cNvPr id="7" name="Substituent număr diapozitiv 30"/>
          <p:cNvSpPr>
            <a:spLocks noGrp="1"/>
          </p:cNvSpPr>
          <p:nvPr>
            <p:ph type="sldNum" sz="quarter" idx="12"/>
          </p:nvPr>
        </p:nvSpPr>
        <p:spPr/>
        <p:txBody>
          <a:bodyPr/>
          <a:lstStyle>
            <a:lvl1pPr>
              <a:defRPr/>
            </a:lvl1pPr>
          </a:lstStyle>
          <a:p>
            <a:pPr>
              <a:defRPr/>
            </a:pPr>
            <a:fld id="{512CA551-4877-4480-9BB9-5AE0B2A6AAF6}"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0"/>
          <p:cNvSpPr>
            <a:spLocks noGrp="1"/>
          </p:cNvSpPr>
          <p:nvPr>
            <p:ph type="dt" sz="half" idx="10"/>
          </p:nvPr>
        </p:nvSpPr>
        <p:spPr/>
        <p:txBody>
          <a:bodyPr/>
          <a:lstStyle>
            <a:lvl1pPr>
              <a:defRPr/>
            </a:lvl1pPr>
          </a:lstStyle>
          <a:p>
            <a:pPr>
              <a:defRPr/>
            </a:pPr>
            <a:endParaRPr lang="en-US"/>
          </a:p>
        </p:txBody>
      </p:sp>
      <p:sp>
        <p:nvSpPr>
          <p:cNvPr id="5" name="Substituent subsol 27"/>
          <p:cNvSpPr>
            <a:spLocks noGrp="1"/>
          </p:cNvSpPr>
          <p:nvPr>
            <p:ph type="ftr" sz="quarter" idx="11"/>
          </p:nvPr>
        </p:nvSpPr>
        <p:spPr/>
        <p:txBody>
          <a:bodyPr/>
          <a:lstStyle>
            <a:lvl1pPr>
              <a:defRPr/>
            </a:lvl1pPr>
          </a:lstStyle>
          <a:p>
            <a:pPr>
              <a:defRPr/>
            </a:pPr>
            <a:endParaRPr lang="en-US"/>
          </a:p>
        </p:txBody>
      </p:sp>
      <p:sp>
        <p:nvSpPr>
          <p:cNvPr id="6" name="Substituent număr diapozitiv 4"/>
          <p:cNvSpPr>
            <a:spLocks noGrp="1"/>
          </p:cNvSpPr>
          <p:nvPr>
            <p:ph type="sldNum" sz="quarter" idx="12"/>
          </p:nvPr>
        </p:nvSpPr>
        <p:spPr/>
        <p:txBody>
          <a:bodyPr/>
          <a:lstStyle>
            <a:lvl1pPr>
              <a:defRPr/>
            </a:lvl1pPr>
          </a:lstStyle>
          <a:p>
            <a:pPr>
              <a:defRPr/>
            </a:pPr>
            <a:fld id="{03B65E6B-ABDA-4638-81D2-A9AB2313B9F9}"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549276"/>
            <a:ext cx="18288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549276"/>
            <a:ext cx="62484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lvl1pPr>
              <a:defRPr/>
            </a:lvl1pPr>
          </a:lstStyle>
          <a:p>
            <a:pPr>
              <a:defRPr/>
            </a:pPr>
            <a:endParaRPr lang="en-US"/>
          </a:p>
        </p:txBody>
      </p:sp>
      <p:sp>
        <p:nvSpPr>
          <p:cNvPr id="5" name="Substituent subsol 4"/>
          <p:cNvSpPr>
            <a:spLocks noGrp="1"/>
          </p:cNvSpPr>
          <p:nvPr>
            <p:ph type="ftr" sz="quarter" idx="11"/>
          </p:nvPr>
        </p:nvSpPr>
        <p:spPr/>
        <p:txBody>
          <a:bodyPr/>
          <a:lstStyle>
            <a:lvl1pPr>
              <a:defRPr/>
            </a:lvl1pPr>
          </a:lstStyle>
          <a:p>
            <a:pPr>
              <a:defRPr/>
            </a:pPr>
            <a:endParaRPr lang="en-US"/>
          </a:p>
        </p:txBody>
      </p:sp>
      <p:sp>
        <p:nvSpPr>
          <p:cNvPr id="6" name="Substituent număr diapozitiv 5"/>
          <p:cNvSpPr>
            <a:spLocks noGrp="1"/>
          </p:cNvSpPr>
          <p:nvPr>
            <p:ph type="sldNum" sz="quarter" idx="12"/>
          </p:nvPr>
        </p:nvSpPr>
        <p:spPr/>
        <p:txBody>
          <a:bodyPr/>
          <a:lstStyle>
            <a:lvl1pPr>
              <a:defRPr/>
            </a:lvl1pPr>
          </a:lstStyle>
          <a:p>
            <a:pPr>
              <a:defRPr/>
            </a:pPr>
            <a:fld id="{31D2215B-CD02-4B12-BBCF-A940A51ECE08}"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2">
        <a:schemeClr val="bg2"/>
      </p:bgRef>
    </p:bg>
    <p:spTree>
      <p:nvGrpSpPr>
        <p:cNvPr id="1" name=""/>
        <p:cNvGrpSpPr/>
        <p:nvPr/>
      </p:nvGrpSpPr>
      <p:grpSpPr>
        <a:xfrm>
          <a:off x="0" y="0"/>
          <a:ext cx="0" cy="0"/>
          <a:chOff x="0" y="0"/>
          <a:chExt cx="0" cy="0"/>
        </a:xfrm>
      </p:grpSpPr>
      <p:sp>
        <p:nvSpPr>
          <p:cNvPr id="4" name="Formă liberă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Formă liberă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9" name="Titlu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o-RO" smtClean="0"/>
              <a:t>Faceți clic pentru a edita stilul de titlu Coordonator</a:t>
            </a:r>
            <a:endParaRPr lang="en-US"/>
          </a:p>
        </p:txBody>
      </p:sp>
      <p:sp>
        <p:nvSpPr>
          <p:cNvPr id="17" name="Subtitlu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6" name="Substituent dată 29"/>
          <p:cNvSpPr>
            <a:spLocks noGrp="1"/>
          </p:cNvSpPr>
          <p:nvPr>
            <p:ph type="dt" sz="half" idx="10"/>
          </p:nvPr>
        </p:nvSpPr>
        <p:spPr/>
        <p:txBody>
          <a:bodyPr/>
          <a:lstStyle>
            <a:lvl1pPr>
              <a:defRPr/>
            </a:lvl1pPr>
          </a:lstStyle>
          <a:p>
            <a:pPr>
              <a:defRPr/>
            </a:pPr>
            <a:endParaRPr lang="en-US"/>
          </a:p>
        </p:txBody>
      </p:sp>
      <p:sp>
        <p:nvSpPr>
          <p:cNvPr id="7" name="Substituent subsol 18"/>
          <p:cNvSpPr>
            <a:spLocks noGrp="1"/>
          </p:cNvSpPr>
          <p:nvPr>
            <p:ph type="ftr" sz="quarter" idx="11"/>
          </p:nvPr>
        </p:nvSpPr>
        <p:spPr/>
        <p:txBody>
          <a:bodyPr/>
          <a:lstStyle>
            <a:lvl1pPr>
              <a:defRPr/>
            </a:lvl1pPr>
          </a:lstStyle>
          <a:p>
            <a:pPr>
              <a:defRPr/>
            </a:pPr>
            <a:endParaRPr lang="en-US"/>
          </a:p>
        </p:txBody>
      </p:sp>
      <p:sp>
        <p:nvSpPr>
          <p:cNvPr id="8" name="Substituent număr diapozitiv 26"/>
          <p:cNvSpPr>
            <a:spLocks noGrp="1"/>
          </p:cNvSpPr>
          <p:nvPr>
            <p:ph type="sldNum" sz="quarter" idx="12"/>
          </p:nvPr>
        </p:nvSpPr>
        <p:spPr/>
        <p:txBody>
          <a:bodyPr/>
          <a:lstStyle>
            <a:lvl1pPr>
              <a:defRPr/>
            </a:lvl1pPr>
          </a:lstStyle>
          <a:p>
            <a:pPr>
              <a:defRPr/>
            </a:pPr>
            <a:fld id="{EA02CD21-89D2-4EB0-8CD4-EB28413A749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lgn="l">
              <a:defRPr/>
            </a:lvl1p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endParaRPr lang="en-US"/>
          </a:p>
        </p:txBody>
      </p:sp>
      <p:sp>
        <p:nvSpPr>
          <p:cNvPr id="5" name="Substituent subsol 21"/>
          <p:cNvSpPr>
            <a:spLocks noGrp="1"/>
          </p:cNvSpPr>
          <p:nvPr>
            <p:ph type="ftr" sz="quarter" idx="11"/>
          </p:nvPr>
        </p:nvSpPr>
        <p:spPr/>
        <p:txBody>
          <a:bodyPr/>
          <a:lstStyle>
            <a:lvl1pPr>
              <a:defRPr/>
            </a:lvl1pPr>
          </a:lstStyle>
          <a:p>
            <a:pPr>
              <a:defRPr/>
            </a:pPr>
            <a:endParaRPr lang="en-US"/>
          </a:p>
        </p:txBody>
      </p:sp>
      <p:sp>
        <p:nvSpPr>
          <p:cNvPr id="6" name="Substituent număr diapozitiv 17"/>
          <p:cNvSpPr>
            <a:spLocks noGrp="1"/>
          </p:cNvSpPr>
          <p:nvPr>
            <p:ph type="sldNum" sz="quarter" idx="12"/>
          </p:nvPr>
        </p:nvSpPr>
        <p:spPr/>
        <p:txBody>
          <a:bodyPr/>
          <a:lstStyle>
            <a:lvl1pPr>
              <a:defRPr/>
            </a:lvl1pPr>
          </a:lstStyle>
          <a:p>
            <a:pPr>
              <a:defRPr/>
            </a:pPr>
            <a:fld id="{36025F9D-C20F-4202-B20A-4BB61F848856}"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2">
        <a:schemeClr val="bg2"/>
      </p:bgRef>
    </p:bg>
    <p:spTree>
      <p:nvGrpSpPr>
        <p:cNvPr id="1" name=""/>
        <p:cNvGrpSpPr/>
        <p:nvPr/>
      </p:nvGrpSpPr>
      <p:grpSpPr>
        <a:xfrm>
          <a:off x="0" y="0"/>
          <a:ext cx="0" cy="0"/>
          <a:chOff x="0" y="0"/>
          <a:chExt cx="0" cy="0"/>
        </a:xfrm>
      </p:grpSpPr>
      <p:sp>
        <p:nvSpPr>
          <p:cNvPr id="4" name="Formă liberă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Formă liberă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2" name="Titlu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6" name="Substituent dată 3"/>
          <p:cNvSpPr>
            <a:spLocks noGrp="1"/>
          </p:cNvSpPr>
          <p:nvPr>
            <p:ph type="dt" sz="half" idx="10"/>
          </p:nvPr>
        </p:nvSpPr>
        <p:spPr/>
        <p:txBody>
          <a:bodyPr/>
          <a:lstStyle>
            <a:lvl1pPr>
              <a:defRPr/>
            </a:lvl1pPr>
          </a:lstStyle>
          <a:p>
            <a:pPr>
              <a:defRPr/>
            </a:pPr>
            <a:endParaRPr lang="en-US"/>
          </a:p>
        </p:txBody>
      </p:sp>
      <p:sp>
        <p:nvSpPr>
          <p:cNvPr id="7" name="Substituent subsol 4"/>
          <p:cNvSpPr>
            <a:spLocks noGrp="1"/>
          </p:cNvSpPr>
          <p:nvPr>
            <p:ph type="ftr" sz="quarter" idx="11"/>
          </p:nvPr>
        </p:nvSpPr>
        <p:spPr/>
        <p:txBody>
          <a:bodyPr/>
          <a:lstStyle>
            <a:lvl1pPr>
              <a:defRPr/>
            </a:lvl1pPr>
          </a:lstStyle>
          <a:p>
            <a:pPr>
              <a:defRPr/>
            </a:pPr>
            <a:endParaRPr lang="en-US"/>
          </a:p>
        </p:txBody>
      </p:sp>
      <p:sp>
        <p:nvSpPr>
          <p:cNvPr id="8" name="Substituent număr diapozitiv 5"/>
          <p:cNvSpPr>
            <a:spLocks noGrp="1"/>
          </p:cNvSpPr>
          <p:nvPr>
            <p:ph type="sldNum" sz="quarter" idx="12"/>
          </p:nvPr>
        </p:nvSpPr>
        <p:spPr/>
        <p:txBody>
          <a:bodyPr/>
          <a:lstStyle>
            <a:lvl1pPr>
              <a:defRPr/>
            </a:lvl1pPr>
          </a:lstStyle>
          <a:p>
            <a:pPr>
              <a:defRPr/>
            </a:pPr>
            <a:fld id="{EDC28749-F5A8-4FD7-99AD-EFF4A562FE1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7467600" cy="1143000"/>
          </a:xfrm>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9"/>
          <p:cNvSpPr>
            <a:spLocks noGrp="1"/>
          </p:cNvSpPr>
          <p:nvPr>
            <p:ph type="dt" sz="half" idx="10"/>
          </p:nvPr>
        </p:nvSpPr>
        <p:spPr/>
        <p:txBody>
          <a:bodyPr/>
          <a:lstStyle>
            <a:lvl1pPr>
              <a:defRPr/>
            </a:lvl1pPr>
          </a:lstStyle>
          <a:p>
            <a:pPr>
              <a:defRPr/>
            </a:pPr>
            <a:endParaRPr lang="en-US"/>
          </a:p>
        </p:txBody>
      </p:sp>
      <p:sp>
        <p:nvSpPr>
          <p:cNvPr id="6" name="Substituent subsol 21"/>
          <p:cNvSpPr>
            <a:spLocks noGrp="1"/>
          </p:cNvSpPr>
          <p:nvPr>
            <p:ph type="ftr" sz="quarter" idx="11"/>
          </p:nvPr>
        </p:nvSpPr>
        <p:spPr/>
        <p:txBody>
          <a:bodyPr/>
          <a:lstStyle>
            <a:lvl1pPr>
              <a:defRPr/>
            </a:lvl1pPr>
          </a:lstStyle>
          <a:p>
            <a:pPr>
              <a:defRPr/>
            </a:pPr>
            <a:endParaRPr lang="en-US"/>
          </a:p>
        </p:txBody>
      </p:sp>
      <p:sp>
        <p:nvSpPr>
          <p:cNvPr id="7" name="Substituent număr diapozitiv 17"/>
          <p:cNvSpPr>
            <a:spLocks noGrp="1"/>
          </p:cNvSpPr>
          <p:nvPr>
            <p:ph type="sldNum" sz="quarter" idx="12"/>
          </p:nvPr>
        </p:nvSpPr>
        <p:spPr/>
        <p:txBody>
          <a:bodyPr/>
          <a:lstStyle>
            <a:lvl1pPr>
              <a:defRPr/>
            </a:lvl1pPr>
          </a:lstStyle>
          <a:p>
            <a:pPr>
              <a:defRPr/>
            </a:pPr>
            <a:fld id="{09F4EE52-7A09-4112-B52A-41E22F292FD0}"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8229600" cy="1143000"/>
          </a:xfrm>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lstStyle>
          <a:p>
            <a:pPr>
              <a:defRPr/>
            </a:pPr>
            <a:endParaRPr lang="en-US"/>
          </a:p>
        </p:txBody>
      </p:sp>
      <p:sp>
        <p:nvSpPr>
          <p:cNvPr id="8" name="Substituent subsol 7"/>
          <p:cNvSpPr>
            <a:spLocks noGrp="1"/>
          </p:cNvSpPr>
          <p:nvPr>
            <p:ph type="ftr" sz="quarter" idx="11"/>
          </p:nvPr>
        </p:nvSpPr>
        <p:spPr/>
        <p:txBody>
          <a:bodyPr/>
          <a:lstStyle>
            <a:lvl1pPr>
              <a:defRPr/>
            </a:lvl1pPr>
          </a:lstStyle>
          <a:p>
            <a:pPr>
              <a:defRPr/>
            </a:pPr>
            <a:endParaRPr lang="en-US"/>
          </a:p>
        </p:txBody>
      </p:sp>
      <p:sp>
        <p:nvSpPr>
          <p:cNvPr id="9" name="Substituent număr diapozitiv 8"/>
          <p:cNvSpPr>
            <a:spLocks noGrp="1"/>
          </p:cNvSpPr>
          <p:nvPr>
            <p:ph type="sldNum" sz="quarter" idx="12"/>
          </p:nvPr>
        </p:nvSpPr>
        <p:spPr/>
        <p:txBody>
          <a:bodyPr/>
          <a:lstStyle>
            <a:lvl1pPr>
              <a:defRPr/>
            </a:lvl1pPr>
          </a:lstStyle>
          <a:p>
            <a:pPr>
              <a:defRPr/>
            </a:pPr>
            <a:fld id="{88CF7A85-38E3-43A9-973D-B88D1DE5DD45}"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274320"/>
            <a:ext cx="7470648" cy="1143000"/>
          </a:xfrm>
        </p:spPr>
        <p:txBody>
          <a:bodyPr/>
          <a:lstStyle>
            <a:lvl1pPr algn="l">
              <a:defRPr sz="4600"/>
            </a:lvl1pPr>
          </a:lstStyle>
          <a:p>
            <a:r>
              <a:rPr lang="ro-RO" smtClean="0"/>
              <a:t>Faceți clic pentru a edita stilul de titlu Coordonator</a:t>
            </a:r>
            <a:endParaRPr lang="en-US"/>
          </a:p>
        </p:txBody>
      </p:sp>
      <p:sp>
        <p:nvSpPr>
          <p:cNvPr id="3" name="Substituent dată 9"/>
          <p:cNvSpPr>
            <a:spLocks noGrp="1"/>
          </p:cNvSpPr>
          <p:nvPr>
            <p:ph type="dt" sz="half" idx="10"/>
          </p:nvPr>
        </p:nvSpPr>
        <p:spPr/>
        <p:txBody>
          <a:bodyPr/>
          <a:lstStyle>
            <a:lvl1pPr>
              <a:defRPr/>
            </a:lvl1pPr>
          </a:lstStyle>
          <a:p>
            <a:pPr>
              <a:defRPr/>
            </a:pPr>
            <a:endParaRPr lang="en-US"/>
          </a:p>
        </p:txBody>
      </p:sp>
      <p:sp>
        <p:nvSpPr>
          <p:cNvPr id="4" name="Substituent subsol 21"/>
          <p:cNvSpPr>
            <a:spLocks noGrp="1"/>
          </p:cNvSpPr>
          <p:nvPr>
            <p:ph type="ftr" sz="quarter" idx="11"/>
          </p:nvPr>
        </p:nvSpPr>
        <p:spPr/>
        <p:txBody>
          <a:bodyPr/>
          <a:lstStyle>
            <a:lvl1pPr>
              <a:defRPr/>
            </a:lvl1pPr>
          </a:lstStyle>
          <a:p>
            <a:pPr>
              <a:defRPr/>
            </a:pPr>
            <a:endParaRPr lang="en-US"/>
          </a:p>
        </p:txBody>
      </p:sp>
      <p:sp>
        <p:nvSpPr>
          <p:cNvPr id="5" name="Substituent număr diapozitiv 17"/>
          <p:cNvSpPr>
            <a:spLocks noGrp="1"/>
          </p:cNvSpPr>
          <p:nvPr>
            <p:ph type="sldNum" sz="quarter" idx="12"/>
          </p:nvPr>
        </p:nvSpPr>
        <p:spPr/>
        <p:txBody>
          <a:bodyPr/>
          <a:lstStyle>
            <a:lvl1pPr>
              <a:defRPr/>
            </a:lvl1pPr>
          </a:lstStyle>
          <a:p>
            <a:pPr>
              <a:defRPr/>
            </a:pPr>
            <a:fld id="{7DF9446D-E3FD-4001-8A13-8E1122F8B999}"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9"/>
          <p:cNvSpPr>
            <a:spLocks noGrp="1"/>
          </p:cNvSpPr>
          <p:nvPr>
            <p:ph type="dt" sz="half" idx="10"/>
          </p:nvPr>
        </p:nvSpPr>
        <p:spPr/>
        <p:txBody>
          <a:bodyPr/>
          <a:lstStyle>
            <a:lvl1pPr>
              <a:defRPr/>
            </a:lvl1pPr>
          </a:lstStyle>
          <a:p>
            <a:pPr>
              <a:defRPr/>
            </a:pPr>
            <a:endParaRPr lang="en-US"/>
          </a:p>
        </p:txBody>
      </p:sp>
      <p:sp>
        <p:nvSpPr>
          <p:cNvPr id="3" name="Substituent subsol 21"/>
          <p:cNvSpPr>
            <a:spLocks noGrp="1"/>
          </p:cNvSpPr>
          <p:nvPr>
            <p:ph type="ftr" sz="quarter" idx="11"/>
          </p:nvPr>
        </p:nvSpPr>
        <p:spPr/>
        <p:txBody>
          <a:bodyPr/>
          <a:lstStyle>
            <a:lvl1pPr>
              <a:defRPr/>
            </a:lvl1pPr>
          </a:lstStyle>
          <a:p>
            <a:pPr>
              <a:defRPr/>
            </a:pPr>
            <a:endParaRPr lang="en-US"/>
          </a:p>
        </p:txBody>
      </p:sp>
      <p:sp>
        <p:nvSpPr>
          <p:cNvPr id="4" name="Substituent număr diapozitiv 17"/>
          <p:cNvSpPr>
            <a:spLocks noGrp="1"/>
          </p:cNvSpPr>
          <p:nvPr>
            <p:ph type="sldNum" sz="quarter" idx="12"/>
          </p:nvPr>
        </p:nvSpPr>
        <p:spPr/>
        <p:txBody>
          <a:bodyPr/>
          <a:lstStyle>
            <a:lvl1pPr>
              <a:defRPr/>
            </a:lvl1pPr>
          </a:lstStyle>
          <a:p>
            <a:pPr>
              <a:defRPr/>
            </a:pPr>
            <a:fld id="{5AF951E9-A48F-4690-A3BD-6936639D8FE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1">
        <a:schemeClr val="bg2"/>
      </p:bgRef>
    </p:bg>
    <p:spTree>
      <p:nvGrpSpPr>
        <p:cNvPr id="1" name=""/>
        <p:cNvGrpSpPr/>
        <p:nvPr/>
      </p:nvGrpSpPr>
      <p:grpSpPr>
        <a:xfrm>
          <a:off x="0" y="0"/>
          <a:ext cx="0" cy="0"/>
          <a:chOff x="0" y="0"/>
          <a:chExt cx="0" cy="0"/>
        </a:xfrm>
      </p:grpSpPr>
      <p:sp>
        <p:nvSpPr>
          <p:cNvPr id="4" name="Dreptunghi 3"/>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u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5" name="Substituent dată 7"/>
          <p:cNvSpPr>
            <a:spLocks noGrp="1"/>
          </p:cNvSpPr>
          <p:nvPr>
            <p:ph type="dt" sz="half" idx="10"/>
          </p:nvPr>
        </p:nvSpPr>
        <p:spPr>
          <a:xfrm>
            <a:off x="5562600" y="6513513"/>
            <a:ext cx="3001963" cy="274637"/>
          </a:xfrm>
        </p:spPr>
        <p:txBody>
          <a:bodyPr vert="horz" rtlCol="0"/>
          <a:lstStyle>
            <a:lvl1pPr>
              <a:defRPr/>
            </a:lvl1pPr>
            <a:extLst/>
          </a:lstStyle>
          <a:p>
            <a:pPr>
              <a:defRPr/>
            </a:pPr>
            <a:endParaRPr lang="en-US"/>
          </a:p>
        </p:txBody>
      </p:sp>
      <p:sp>
        <p:nvSpPr>
          <p:cNvPr id="6" name="Substituent număr diapozitiv 8"/>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7D45F894-09FB-488D-BE42-66CB795CC605}" type="slidenum">
              <a:rPr lang="en-US"/>
              <a:pPr>
                <a:defRPr/>
              </a:pPr>
              <a:t>‹#›</a:t>
            </a:fld>
            <a:endParaRPr lang="en-US"/>
          </a:p>
        </p:txBody>
      </p:sp>
      <p:sp>
        <p:nvSpPr>
          <p:cNvPr id="7" name="Substituent subsol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4" name="Substituent conținut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lstStyle>
          <a:p>
            <a:pPr>
              <a:defRPr/>
            </a:pPr>
            <a:endParaRPr lang="en-US"/>
          </a:p>
        </p:txBody>
      </p:sp>
      <p:sp>
        <p:nvSpPr>
          <p:cNvPr id="6" name="Substituent subsol 5"/>
          <p:cNvSpPr>
            <a:spLocks noGrp="1"/>
          </p:cNvSpPr>
          <p:nvPr>
            <p:ph type="ftr" sz="quarter" idx="11"/>
          </p:nvPr>
        </p:nvSpPr>
        <p:spPr/>
        <p:txBody>
          <a:bodyPr/>
          <a:lstStyle>
            <a:lvl1pPr>
              <a:defRPr/>
            </a:lvl1pPr>
          </a:lstStyle>
          <a:p>
            <a:pPr>
              <a:defRPr/>
            </a:pPr>
            <a:endParaRPr lang="en-US"/>
          </a:p>
        </p:txBody>
      </p:sp>
      <p:sp>
        <p:nvSpPr>
          <p:cNvPr id="7" name="Substituent număr diapozitiv 6"/>
          <p:cNvSpPr>
            <a:spLocks noGrp="1"/>
          </p:cNvSpPr>
          <p:nvPr>
            <p:ph type="sldNum" sz="quarter" idx="12"/>
          </p:nvPr>
        </p:nvSpPr>
        <p:spPr>
          <a:xfrm>
            <a:off x="8156575" y="6421438"/>
            <a:ext cx="762000" cy="365125"/>
          </a:xfrm>
        </p:spPr>
        <p:txBody>
          <a:bodyPr/>
          <a:lstStyle>
            <a:lvl1pPr>
              <a:defRPr/>
            </a:lvl1pPr>
          </a:lstStyle>
          <a:p>
            <a:pPr>
              <a:defRPr/>
            </a:pPr>
            <a:fld id="{E858777F-C891-4937-BF98-2E95E70AB83C}"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lvl1pPr>
              <a:defRPr/>
            </a:lvl1pPr>
          </a:lstStyle>
          <a:p>
            <a:pPr>
              <a:defRPr/>
            </a:pPr>
            <a:endParaRPr lang="en-US"/>
          </a:p>
        </p:txBody>
      </p:sp>
      <p:sp>
        <p:nvSpPr>
          <p:cNvPr id="6" name="Substituent subsol 5"/>
          <p:cNvSpPr>
            <a:spLocks noGrp="1"/>
          </p:cNvSpPr>
          <p:nvPr>
            <p:ph type="ftr" sz="quarter" idx="11"/>
          </p:nvPr>
        </p:nvSpPr>
        <p:spPr/>
        <p:txBody>
          <a:bodyPr/>
          <a:lstStyle>
            <a:lvl1pPr>
              <a:defRPr/>
            </a:lvl1pPr>
          </a:lstStyle>
          <a:p>
            <a:pPr>
              <a:defRPr/>
            </a:pPr>
            <a:endParaRPr lang="en-US"/>
          </a:p>
        </p:txBody>
      </p:sp>
      <p:sp>
        <p:nvSpPr>
          <p:cNvPr id="7" name="Substituent număr diapozitiv 6"/>
          <p:cNvSpPr>
            <a:spLocks noGrp="1"/>
          </p:cNvSpPr>
          <p:nvPr>
            <p:ph type="sldNum" sz="quarter" idx="12"/>
          </p:nvPr>
        </p:nvSpPr>
        <p:spPr/>
        <p:txBody>
          <a:bodyPr/>
          <a:lstStyle>
            <a:lvl1pPr>
              <a:defRPr/>
            </a:lvl1pPr>
          </a:lstStyle>
          <a:p>
            <a:pPr>
              <a:defRPr/>
            </a:pPr>
            <a:fld id="{24590669-8B79-473F-9167-66C62525EA5D}"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endParaRPr lang="en-US"/>
          </a:p>
        </p:txBody>
      </p:sp>
      <p:sp>
        <p:nvSpPr>
          <p:cNvPr id="5" name="Substituent subsol 21"/>
          <p:cNvSpPr>
            <a:spLocks noGrp="1"/>
          </p:cNvSpPr>
          <p:nvPr>
            <p:ph type="ftr" sz="quarter" idx="11"/>
          </p:nvPr>
        </p:nvSpPr>
        <p:spPr/>
        <p:txBody>
          <a:bodyPr/>
          <a:lstStyle>
            <a:lvl1pPr>
              <a:defRPr/>
            </a:lvl1pPr>
          </a:lstStyle>
          <a:p>
            <a:pPr>
              <a:defRPr/>
            </a:pPr>
            <a:endParaRPr lang="en-US"/>
          </a:p>
        </p:txBody>
      </p:sp>
      <p:sp>
        <p:nvSpPr>
          <p:cNvPr id="6" name="Substituent număr diapozitiv 17"/>
          <p:cNvSpPr>
            <a:spLocks noGrp="1"/>
          </p:cNvSpPr>
          <p:nvPr>
            <p:ph type="sldNum" sz="quarter" idx="12"/>
          </p:nvPr>
        </p:nvSpPr>
        <p:spPr/>
        <p:txBody>
          <a:bodyPr/>
          <a:lstStyle>
            <a:lvl1pPr>
              <a:defRPr/>
            </a:lvl1pPr>
          </a:lstStyle>
          <a:p>
            <a:pPr>
              <a:defRPr/>
            </a:pPr>
            <a:fld id="{80E40983-D48A-43A7-9F2B-817F610561B3}"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endParaRPr lang="en-US"/>
          </a:p>
        </p:txBody>
      </p:sp>
      <p:sp>
        <p:nvSpPr>
          <p:cNvPr id="5" name="Substituent subsol 21"/>
          <p:cNvSpPr>
            <a:spLocks noGrp="1"/>
          </p:cNvSpPr>
          <p:nvPr>
            <p:ph type="ftr" sz="quarter" idx="11"/>
          </p:nvPr>
        </p:nvSpPr>
        <p:spPr/>
        <p:txBody>
          <a:bodyPr/>
          <a:lstStyle>
            <a:lvl1pPr>
              <a:defRPr/>
            </a:lvl1pPr>
          </a:lstStyle>
          <a:p>
            <a:pPr>
              <a:defRPr/>
            </a:pPr>
            <a:endParaRPr lang="en-US"/>
          </a:p>
        </p:txBody>
      </p:sp>
      <p:sp>
        <p:nvSpPr>
          <p:cNvPr id="6" name="Substituent număr diapozitiv 17"/>
          <p:cNvSpPr>
            <a:spLocks noGrp="1"/>
          </p:cNvSpPr>
          <p:nvPr>
            <p:ph type="sldNum" sz="quarter" idx="12"/>
          </p:nvPr>
        </p:nvSpPr>
        <p:spPr/>
        <p:txBody>
          <a:bodyPr/>
          <a:lstStyle>
            <a:lvl1pPr>
              <a:defRPr/>
            </a:lvl1pPr>
          </a:lstStyle>
          <a:p>
            <a:pPr>
              <a:defRPr/>
            </a:pPr>
            <a:fld id="{A1AD5E9B-92C6-490A-8D47-E29F2B4EFFB5}"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Triunghi drept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upare 15"/>
          <p:cNvGrpSpPr>
            <a:grpSpLocks/>
          </p:cNvGrpSpPr>
          <p:nvPr/>
        </p:nvGrpSpPr>
        <p:grpSpPr bwMode="auto">
          <a:xfrm>
            <a:off x="-3175" y="4953000"/>
            <a:ext cx="9147175" cy="1911350"/>
            <a:chOff x="-3765" y="4832896"/>
            <a:chExt cx="9147765" cy="2032192"/>
          </a:xfrm>
        </p:grpSpPr>
        <p:sp>
          <p:nvSpPr>
            <p:cNvPr id="6" name="Formă liberă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ormă liberă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ormă liberă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Conector drept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u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o-RO" smtClean="0"/>
              <a:t>Faceți clic pentru a edita stilul de titlu Coordonator</a:t>
            </a:r>
            <a:endParaRPr lang="en-US"/>
          </a:p>
        </p:txBody>
      </p:sp>
      <p:sp>
        <p:nvSpPr>
          <p:cNvPr id="17" name="Subtitlu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11" name="Substituent dată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Substituent subsol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ubstituent număr diapozitiv 26"/>
          <p:cNvSpPr>
            <a:spLocks noGrp="1"/>
          </p:cNvSpPr>
          <p:nvPr>
            <p:ph type="sldNum" sz="quarter" idx="12"/>
          </p:nvPr>
        </p:nvSpPr>
        <p:spPr/>
        <p:txBody>
          <a:bodyPr/>
          <a:lstStyle>
            <a:lvl1pPr>
              <a:defRPr>
                <a:solidFill>
                  <a:srgbClr val="FFFFFF"/>
                </a:solidFill>
              </a:defRPr>
            </a:lvl1pPr>
            <a:extLst/>
          </a:lstStyle>
          <a:p>
            <a:pPr>
              <a:defRPr/>
            </a:pPr>
            <a:fld id="{305487F3-48A3-4E82-AF29-776B5B2BA76F}"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Titlu 6"/>
          <p:cNvSpPr>
            <a:spLocks noGrp="1"/>
          </p:cNvSpPr>
          <p:nvPr>
            <p:ph type="title"/>
          </p:nvPr>
        </p:nvSpPr>
        <p:spPr/>
        <p:txBody>
          <a:bodyPr rtlCol="0"/>
          <a:lstStyle>
            <a:extLst/>
          </a:lstStyle>
          <a:p>
            <a:r>
              <a:rPr lang="ro-RO" smtClean="0"/>
              <a:t>Faceți clic pentru a edita stilul de titlu Coordonator</a:t>
            </a:r>
            <a:endParaRPr lang="en-US"/>
          </a:p>
        </p:txBody>
      </p:sp>
      <p:sp>
        <p:nvSpPr>
          <p:cNvPr id="4" name="Substituent dată 9"/>
          <p:cNvSpPr>
            <a:spLocks noGrp="1"/>
          </p:cNvSpPr>
          <p:nvPr>
            <p:ph type="dt" sz="half" idx="10"/>
          </p:nvPr>
        </p:nvSpPr>
        <p:spPr/>
        <p:txBody>
          <a:bodyPr/>
          <a:lstStyle>
            <a:lvl1pPr>
              <a:defRPr/>
            </a:lvl1pPr>
          </a:lstStyle>
          <a:p>
            <a:pPr>
              <a:defRPr/>
            </a:pPr>
            <a:endParaRPr lang="en-US"/>
          </a:p>
        </p:txBody>
      </p:sp>
      <p:sp>
        <p:nvSpPr>
          <p:cNvPr id="5" name="Substituent subsol 21"/>
          <p:cNvSpPr>
            <a:spLocks noGrp="1"/>
          </p:cNvSpPr>
          <p:nvPr>
            <p:ph type="ftr" sz="quarter" idx="11"/>
          </p:nvPr>
        </p:nvSpPr>
        <p:spPr/>
        <p:txBody>
          <a:bodyPr/>
          <a:lstStyle>
            <a:lvl1pPr>
              <a:defRPr/>
            </a:lvl1pPr>
          </a:lstStyle>
          <a:p>
            <a:pPr>
              <a:defRPr/>
            </a:pPr>
            <a:endParaRPr lang="en-US"/>
          </a:p>
        </p:txBody>
      </p:sp>
      <p:sp>
        <p:nvSpPr>
          <p:cNvPr id="6" name="Substituent număr diapozitiv 17"/>
          <p:cNvSpPr>
            <a:spLocks noGrp="1"/>
          </p:cNvSpPr>
          <p:nvPr>
            <p:ph type="sldNum" sz="quarter" idx="12"/>
          </p:nvPr>
        </p:nvSpPr>
        <p:spPr/>
        <p:txBody>
          <a:bodyPr/>
          <a:lstStyle>
            <a:lvl1pPr>
              <a:defRPr/>
            </a:lvl1pPr>
          </a:lstStyle>
          <a:p>
            <a:pPr>
              <a:defRPr/>
            </a:pPr>
            <a:fld id="{82E7D3A6-8265-407C-B1AD-309EECC476CE}"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1"/>
      </p:bgRef>
    </p:bg>
    <p:spTree>
      <p:nvGrpSpPr>
        <p:cNvPr id="1" name=""/>
        <p:cNvGrpSpPr/>
        <p:nvPr/>
      </p:nvGrpSpPr>
      <p:grpSpPr>
        <a:xfrm>
          <a:off x="0" y="0"/>
          <a:ext cx="0" cy="0"/>
          <a:chOff x="0" y="0"/>
          <a:chExt cx="0" cy="0"/>
        </a:xfrm>
      </p:grpSpPr>
      <p:sp>
        <p:nvSpPr>
          <p:cNvPr id="4" name="În zigzag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În zigzag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u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6" name="Substituent dată 3"/>
          <p:cNvSpPr>
            <a:spLocks noGrp="1"/>
          </p:cNvSpPr>
          <p:nvPr>
            <p:ph type="dt" sz="half" idx="10"/>
          </p:nvPr>
        </p:nvSpPr>
        <p:spPr/>
        <p:txBody>
          <a:bodyPr/>
          <a:lstStyle>
            <a:lvl1pPr>
              <a:defRPr/>
            </a:lvl1pPr>
            <a:extLst/>
          </a:lstStyle>
          <a:p>
            <a:pPr>
              <a:defRPr/>
            </a:pPr>
            <a:endParaRPr lang="en-US"/>
          </a:p>
        </p:txBody>
      </p:sp>
      <p:sp>
        <p:nvSpPr>
          <p:cNvPr id="7" name="Substituent subsol 4"/>
          <p:cNvSpPr>
            <a:spLocks noGrp="1"/>
          </p:cNvSpPr>
          <p:nvPr>
            <p:ph type="ftr" sz="quarter" idx="11"/>
          </p:nvPr>
        </p:nvSpPr>
        <p:spPr/>
        <p:txBody>
          <a:bodyPr/>
          <a:lstStyle>
            <a:lvl1pPr>
              <a:defRPr/>
            </a:lvl1pPr>
            <a:extLst/>
          </a:lstStyle>
          <a:p>
            <a:pPr>
              <a:defRPr/>
            </a:pPr>
            <a:endParaRPr lang="en-US"/>
          </a:p>
        </p:txBody>
      </p:sp>
      <p:sp>
        <p:nvSpPr>
          <p:cNvPr id="8" name="Substituent număr diapozitiv 5"/>
          <p:cNvSpPr>
            <a:spLocks noGrp="1"/>
          </p:cNvSpPr>
          <p:nvPr>
            <p:ph type="sldNum" sz="quarter" idx="12"/>
          </p:nvPr>
        </p:nvSpPr>
        <p:spPr/>
        <p:txBody>
          <a:bodyPr/>
          <a:lstStyle>
            <a:lvl1pPr>
              <a:defRPr/>
            </a:lvl1pPr>
            <a:extLst/>
          </a:lstStyle>
          <a:p>
            <a:pPr>
              <a:defRPr/>
            </a:pPr>
            <a:fld id="{DF1D25F6-F028-4D72-B2A6-DAA6062920F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uă tipuri de conținut">
    <p:bg>
      <p:bgRef idx="1002">
        <a:schemeClr val="bg1"/>
      </p:bgRef>
    </p:bg>
    <p:spTree>
      <p:nvGrpSpPr>
        <p:cNvPr id="1" name=""/>
        <p:cNvGrpSpPr/>
        <p:nvPr/>
      </p:nvGrpSpPr>
      <p:grpSpPr>
        <a:xfrm>
          <a:off x="0" y="0"/>
          <a:ext cx="0" cy="0"/>
          <a:chOff x="0" y="0"/>
          <a:chExt cx="0" cy="0"/>
        </a:xfrm>
      </p:grpSpPr>
      <p:sp>
        <p:nvSpPr>
          <p:cNvPr id="3" name="Substituent conținut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8" name="Titlu 7"/>
          <p:cNvSpPr>
            <a:spLocks noGrp="1"/>
          </p:cNvSpPr>
          <p:nvPr>
            <p:ph type="title"/>
          </p:nvPr>
        </p:nvSpPr>
        <p:spPr/>
        <p:txBody>
          <a:bodyPr rtlCol="0"/>
          <a:lstStyle>
            <a:extLst/>
          </a:lstStyle>
          <a:p>
            <a:r>
              <a:rPr lang="ro-RO" smtClean="0"/>
              <a:t>Faceți clic pentru a edita stilul de titlu Coordonator</a:t>
            </a:r>
            <a:endParaRPr lang="en-US"/>
          </a:p>
        </p:txBody>
      </p:sp>
      <p:sp>
        <p:nvSpPr>
          <p:cNvPr id="5" name="Substituent dată 4"/>
          <p:cNvSpPr>
            <a:spLocks noGrp="1"/>
          </p:cNvSpPr>
          <p:nvPr>
            <p:ph type="dt" sz="half" idx="10"/>
          </p:nvPr>
        </p:nvSpPr>
        <p:spPr/>
        <p:txBody>
          <a:bodyPr/>
          <a:lstStyle>
            <a:lvl1pPr>
              <a:defRPr/>
            </a:lvl1pPr>
            <a:extLst/>
          </a:lstStyle>
          <a:p>
            <a:pPr>
              <a:defRPr/>
            </a:pPr>
            <a:endParaRPr lang="en-US"/>
          </a:p>
        </p:txBody>
      </p:sp>
      <p:sp>
        <p:nvSpPr>
          <p:cNvPr id="6" name="Substituent subsol 5"/>
          <p:cNvSpPr>
            <a:spLocks noGrp="1"/>
          </p:cNvSpPr>
          <p:nvPr>
            <p:ph type="ftr" sz="quarter" idx="11"/>
          </p:nvPr>
        </p:nvSpPr>
        <p:spPr/>
        <p:txBody>
          <a:bodyPr/>
          <a:lstStyle>
            <a:lvl1pPr>
              <a:defRPr/>
            </a:lvl1pPr>
            <a:extLst/>
          </a:lstStyle>
          <a:p>
            <a:pPr>
              <a:defRPr/>
            </a:pPr>
            <a:endParaRPr lang="en-US"/>
          </a:p>
        </p:txBody>
      </p:sp>
      <p:sp>
        <p:nvSpPr>
          <p:cNvPr id="7" name="Substituent număr diapozitiv 6"/>
          <p:cNvSpPr>
            <a:spLocks noGrp="1"/>
          </p:cNvSpPr>
          <p:nvPr>
            <p:ph type="sldNum" sz="quarter" idx="12"/>
          </p:nvPr>
        </p:nvSpPr>
        <p:spPr/>
        <p:txBody>
          <a:bodyPr/>
          <a:lstStyle>
            <a:lvl1pPr>
              <a:defRPr/>
            </a:lvl1pPr>
            <a:extLst/>
          </a:lstStyle>
          <a:p>
            <a:pPr>
              <a:defRPr/>
            </a:pPr>
            <a:fld id="{EB817AC1-2FC3-4BC2-9577-2ED72506FD7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ație">
    <p:bg>
      <p:bgRef idx="1003">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8229600" cy="1143000"/>
          </a:xfrm>
        </p:spPr>
        <p:txBody>
          <a:bodyPr/>
          <a:lstStyle>
            <a:lvl1pPr>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extLst/>
          </a:lstStyle>
          <a:p>
            <a:pPr>
              <a:defRPr/>
            </a:pPr>
            <a:endParaRPr lang="en-US"/>
          </a:p>
        </p:txBody>
      </p:sp>
      <p:sp>
        <p:nvSpPr>
          <p:cNvPr id="8" name="Substituent subsol 7"/>
          <p:cNvSpPr>
            <a:spLocks noGrp="1"/>
          </p:cNvSpPr>
          <p:nvPr>
            <p:ph type="ftr" sz="quarter" idx="11"/>
          </p:nvPr>
        </p:nvSpPr>
        <p:spPr/>
        <p:txBody>
          <a:bodyPr/>
          <a:lstStyle>
            <a:lvl1pPr>
              <a:defRPr/>
            </a:lvl1pPr>
            <a:extLst/>
          </a:lstStyle>
          <a:p>
            <a:pPr>
              <a:defRPr/>
            </a:pPr>
            <a:endParaRPr lang="en-US"/>
          </a:p>
        </p:txBody>
      </p:sp>
      <p:sp>
        <p:nvSpPr>
          <p:cNvPr id="9" name="Substituent număr diapozitiv 8"/>
          <p:cNvSpPr>
            <a:spLocks noGrp="1"/>
          </p:cNvSpPr>
          <p:nvPr>
            <p:ph type="sldNum" sz="quarter" idx="12"/>
          </p:nvPr>
        </p:nvSpPr>
        <p:spPr/>
        <p:txBody>
          <a:bodyPr/>
          <a:lstStyle>
            <a:lvl1pPr>
              <a:defRPr/>
            </a:lvl1pPr>
            <a:extLst/>
          </a:lstStyle>
          <a:p>
            <a:pPr>
              <a:defRPr/>
            </a:pPr>
            <a:fld id="{A121B33E-3A29-4FED-BCAA-AEBCB1B0F2D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Doar titlu">
    <p:bg>
      <p:bgRef idx="1002">
        <a:schemeClr val="bg1"/>
      </p:bgRef>
    </p:bg>
    <p:spTree>
      <p:nvGrpSpPr>
        <p:cNvPr id="1" name=""/>
        <p:cNvGrpSpPr/>
        <p:nvPr/>
      </p:nvGrpSpPr>
      <p:grpSpPr>
        <a:xfrm>
          <a:off x="0" y="0"/>
          <a:ext cx="0" cy="0"/>
          <a:chOff x="0" y="0"/>
          <a:chExt cx="0" cy="0"/>
        </a:xfrm>
      </p:grpSpPr>
      <p:sp>
        <p:nvSpPr>
          <p:cNvPr id="6" name="Titlu 5"/>
          <p:cNvSpPr>
            <a:spLocks noGrp="1"/>
          </p:cNvSpPr>
          <p:nvPr>
            <p:ph type="title"/>
          </p:nvPr>
        </p:nvSpPr>
        <p:spPr/>
        <p:txBody>
          <a:bodyPr rtlCol="0"/>
          <a:lstStyle>
            <a:extLst/>
          </a:lstStyle>
          <a:p>
            <a:r>
              <a:rPr lang="ro-RO" smtClean="0"/>
              <a:t>Faceți clic pentru a edita stilul de titlu Coordonator</a:t>
            </a:r>
            <a:endParaRPr lang="en-US"/>
          </a:p>
        </p:txBody>
      </p:sp>
      <p:sp>
        <p:nvSpPr>
          <p:cNvPr id="3" name="Substituent dată 2"/>
          <p:cNvSpPr>
            <a:spLocks noGrp="1"/>
          </p:cNvSpPr>
          <p:nvPr>
            <p:ph type="dt" sz="half" idx="10"/>
          </p:nvPr>
        </p:nvSpPr>
        <p:spPr/>
        <p:txBody>
          <a:bodyPr/>
          <a:lstStyle>
            <a:lvl1pPr>
              <a:defRPr/>
            </a:lvl1pPr>
            <a:extLst/>
          </a:lstStyle>
          <a:p>
            <a:pPr>
              <a:defRPr/>
            </a:pPr>
            <a:endParaRPr lang="en-US"/>
          </a:p>
        </p:txBody>
      </p:sp>
      <p:sp>
        <p:nvSpPr>
          <p:cNvPr id="4" name="Substituent subsol 3"/>
          <p:cNvSpPr>
            <a:spLocks noGrp="1"/>
          </p:cNvSpPr>
          <p:nvPr>
            <p:ph type="ftr" sz="quarter" idx="11"/>
          </p:nvPr>
        </p:nvSpPr>
        <p:spPr/>
        <p:txBody>
          <a:bodyPr/>
          <a:lstStyle>
            <a:lvl1pPr>
              <a:defRPr/>
            </a:lvl1pPr>
            <a:extLst/>
          </a:lstStyle>
          <a:p>
            <a:pPr>
              <a:defRPr/>
            </a:pPr>
            <a:endParaRPr lang="en-US"/>
          </a:p>
        </p:txBody>
      </p:sp>
      <p:sp>
        <p:nvSpPr>
          <p:cNvPr id="5" name="Substituent număr diapozitiv 4"/>
          <p:cNvSpPr>
            <a:spLocks noGrp="1"/>
          </p:cNvSpPr>
          <p:nvPr>
            <p:ph type="sldNum" sz="quarter" idx="12"/>
          </p:nvPr>
        </p:nvSpPr>
        <p:spPr/>
        <p:txBody>
          <a:bodyPr/>
          <a:lstStyle>
            <a:lvl1pPr>
              <a:defRPr/>
            </a:lvl1pPr>
            <a:extLst/>
          </a:lstStyle>
          <a:p>
            <a:pPr>
              <a:defRPr/>
            </a:pPr>
            <a:fld id="{9BCEBDA4-557E-4073-9095-AA1DC1B739D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5" name="Dreptunghi 4"/>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dată 4"/>
          <p:cNvSpPr>
            <a:spLocks noGrp="1"/>
          </p:cNvSpPr>
          <p:nvPr>
            <p:ph type="dt" sz="half" idx="10"/>
          </p:nvPr>
        </p:nvSpPr>
        <p:spPr/>
        <p:txBody>
          <a:bodyPr/>
          <a:lstStyle>
            <a:lvl1pPr>
              <a:defRPr/>
            </a:lvl1pPr>
            <a:extLst/>
          </a:lstStyle>
          <a:p>
            <a:pPr>
              <a:defRPr/>
            </a:pPr>
            <a:endParaRPr lang="en-US"/>
          </a:p>
        </p:txBody>
      </p:sp>
      <p:sp>
        <p:nvSpPr>
          <p:cNvPr id="7" name="Substituent subsol 5"/>
          <p:cNvSpPr>
            <a:spLocks noGrp="1"/>
          </p:cNvSpPr>
          <p:nvPr>
            <p:ph type="ftr" sz="quarter" idx="11"/>
          </p:nvPr>
        </p:nvSpPr>
        <p:spPr/>
        <p:txBody>
          <a:bodyPr/>
          <a:lstStyle>
            <a:lvl1pPr>
              <a:defRPr/>
            </a:lvl1pPr>
            <a:extLst/>
          </a:lstStyle>
          <a:p>
            <a:pPr>
              <a:defRPr/>
            </a:pPr>
            <a:endParaRPr lang="en-US"/>
          </a:p>
        </p:txBody>
      </p:sp>
      <p:sp>
        <p:nvSpPr>
          <p:cNvPr id="8" name="Substituent număr diapozitiv 6"/>
          <p:cNvSpPr>
            <a:spLocks noGrp="1"/>
          </p:cNvSpPr>
          <p:nvPr>
            <p:ph type="sldNum" sz="quarter" idx="12"/>
          </p:nvPr>
        </p:nvSpPr>
        <p:spPr>
          <a:xfrm>
            <a:off x="8640763" y="6515100"/>
            <a:ext cx="465137" cy="273050"/>
          </a:xfrm>
        </p:spPr>
        <p:txBody>
          <a:bodyPr/>
          <a:lstStyle>
            <a:lvl1pPr>
              <a:defRPr/>
            </a:lvl1pPr>
            <a:extLst/>
          </a:lstStyle>
          <a:p>
            <a:pPr>
              <a:defRPr/>
            </a:pPr>
            <a:fld id="{811F8108-DA0F-437D-92F6-AA204A3B76E1}"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9"/>
          <p:cNvSpPr>
            <a:spLocks noGrp="1"/>
          </p:cNvSpPr>
          <p:nvPr>
            <p:ph type="dt" sz="half" idx="10"/>
          </p:nvPr>
        </p:nvSpPr>
        <p:spPr/>
        <p:txBody>
          <a:bodyPr/>
          <a:lstStyle>
            <a:lvl1pPr>
              <a:defRPr/>
            </a:lvl1pPr>
          </a:lstStyle>
          <a:p>
            <a:pPr>
              <a:defRPr/>
            </a:pPr>
            <a:endParaRPr lang="en-US"/>
          </a:p>
        </p:txBody>
      </p:sp>
      <p:sp>
        <p:nvSpPr>
          <p:cNvPr id="3" name="Substituent subsol 21"/>
          <p:cNvSpPr>
            <a:spLocks noGrp="1"/>
          </p:cNvSpPr>
          <p:nvPr>
            <p:ph type="ftr" sz="quarter" idx="11"/>
          </p:nvPr>
        </p:nvSpPr>
        <p:spPr/>
        <p:txBody>
          <a:bodyPr/>
          <a:lstStyle>
            <a:lvl1pPr>
              <a:defRPr/>
            </a:lvl1pPr>
          </a:lstStyle>
          <a:p>
            <a:pPr>
              <a:defRPr/>
            </a:pPr>
            <a:endParaRPr lang="en-US"/>
          </a:p>
        </p:txBody>
      </p:sp>
      <p:sp>
        <p:nvSpPr>
          <p:cNvPr id="4" name="Substituent număr diapozitiv 17"/>
          <p:cNvSpPr>
            <a:spLocks noGrp="1"/>
          </p:cNvSpPr>
          <p:nvPr>
            <p:ph type="sldNum" sz="quarter" idx="12"/>
          </p:nvPr>
        </p:nvSpPr>
        <p:spPr/>
        <p:txBody>
          <a:bodyPr/>
          <a:lstStyle>
            <a:lvl1pPr>
              <a:defRPr/>
            </a:lvl1pPr>
          </a:lstStyle>
          <a:p>
            <a:pPr>
              <a:defRPr/>
            </a:pPr>
            <a:fld id="{4FED4DCD-8FC0-4455-AFFF-5EB2531C23EA}"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Ref idx="1003">
        <a:schemeClr val="bg1"/>
      </p:bgRef>
    </p:bg>
    <p:spTree>
      <p:nvGrpSpPr>
        <p:cNvPr id="1" name=""/>
        <p:cNvGrpSpPr/>
        <p:nvPr/>
      </p:nvGrpSpPr>
      <p:grpSpPr>
        <a:xfrm>
          <a:off x="0" y="0"/>
          <a:ext cx="0" cy="0"/>
          <a:chOff x="0" y="0"/>
          <a:chExt cx="0" cy="0"/>
        </a:xfrm>
      </p:grpSpPr>
      <p:sp>
        <p:nvSpPr>
          <p:cNvPr id="2" name="Titlu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extLst/>
          </a:lstStyle>
          <a:p>
            <a:pPr>
              <a:defRPr/>
            </a:pPr>
            <a:endParaRPr lang="en-US"/>
          </a:p>
        </p:txBody>
      </p:sp>
      <p:sp>
        <p:nvSpPr>
          <p:cNvPr id="6" name="Substituent subsol 5"/>
          <p:cNvSpPr>
            <a:spLocks noGrp="1"/>
          </p:cNvSpPr>
          <p:nvPr>
            <p:ph type="ftr" sz="quarter" idx="11"/>
          </p:nvPr>
        </p:nvSpPr>
        <p:spPr/>
        <p:txBody>
          <a:bodyPr/>
          <a:lstStyle>
            <a:lvl1pPr>
              <a:defRPr/>
            </a:lvl1pPr>
            <a:extLst/>
          </a:lstStyle>
          <a:p>
            <a:pPr>
              <a:defRPr/>
            </a:pPr>
            <a:endParaRPr lang="en-US"/>
          </a:p>
        </p:txBody>
      </p:sp>
      <p:sp>
        <p:nvSpPr>
          <p:cNvPr id="7" name="Substituent număr diapozitiv 6"/>
          <p:cNvSpPr>
            <a:spLocks noGrp="1"/>
          </p:cNvSpPr>
          <p:nvPr>
            <p:ph type="sldNum" sz="quarter" idx="12"/>
          </p:nvPr>
        </p:nvSpPr>
        <p:spPr/>
        <p:txBody>
          <a:bodyPr/>
          <a:lstStyle>
            <a:lvl1pPr>
              <a:defRPr/>
            </a:lvl1pPr>
            <a:extLst/>
          </a:lstStyle>
          <a:p>
            <a:pPr>
              <a:defRPr/>
            </a:pPr>
            <a:fld id="{4FA0431D-904C-4D34-8681-6614BF13E2C6}"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1"/>
      </p:bgRef>
    </p:bg>
    <p:spTree>
      <p:nvGrpSpPr>
        <p:cNvPr id="1" name=""/>
        <p:cNvGrpSpPr/>
        <p:nvPr/>
      </p:nvGrpSpPr>
      <p:grpSpPr>
        <a:xfrm>
          <a:off x="0" y="0"/>
          <a:ext cx="0" cy="0"/>
          <a:chOff x="0" y="0"/>
          <a:chExt cx="0" cy="0"/>
        </a:xfrm>
      </p:grpSpPr>
      <p:sp>
        <p:nvSpPr>
          <p:cNvPr id="5" name="Formă liberă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ormă liberă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Triunghi drept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Conector drept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În zigzag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În zigzag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Substituent text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3" name="Substituent i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o-RO" noProof="0" smtClean="0"/>
              <a:t>Faceți clic pe pictogramă pentru a adăuga o imagine</a:t>
            </a:r>
            <a:endParaRPr lang="en-US" noProof="0" dirty="0"/>
          </a:p>
        </p:txBody>
      </p:sp>
      <p:sp>
        <p:nvSpPr>
          <p:cNvPr id="2" name="Titlu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o-RO" smtClean="0"/>
              <a:t>Faceți clic pentru a edita stilul de titlu Coordonator</a:t>
            </a:r>
            <a:endParaRPr lang="en-US"/>
          </a:p>
        </p:txBody>
      </p:sp>
      <p:sp>
        <p:nvSpPr>
          <p:cNvPr id="11" name="Substituent dată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Substituent subsol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ubstituent număr diapozitiv 6"/>
          <p:cNvSpPr>
            <a:spLocks noGrp="1"/>
          </p:cNvSpPr>
          <p:nvPr>
            <p:ph type="sldNum" sz="quarter" idx="12"/>
          </p:nvPr>
        </p:nvSpPr>
        <p:spPr/>
        <p:txBody>
          <a:bodyPr/>
          <a:lstStyle>
            <a:lvl1pPr>
              <a:defRPr>
                <a:solidFill>
                  <a:schemeClr val="tx1"/>
                </a:solidFill>
              </a:defRPr>
            </a:lvl1pPr>
            <a:extLst/>
          </a:lstStyle>
          <a:p>
            <a:pPr>
              <a:defRPr/>
            </a:pPr>
            <a:fld id="{68B5751B-BEAD-4ECB-AAF5-5CF0F1670D2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1481329"/>
            <a:ext cx="8229600" cy="4386071"/>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endParaRPr lang="en-US"/>
          </a:p>
        </p:txBody>
      </p:sp>
      <p:sp>
        <p:nvSpPr>
          <p:cNvPr id="5" name="Substituent subsol 21"/>
          <p:cNvSpPr>
            <a:spLocks noGrp="1"/>
          </p:cNvSpPr>
          <p:nvPr>
            <p:ph type="ftr" sz="quarter" idx="11"/>
          </p:nvPr>
        </p:nvSpPr>
        <p:spPr/>
        <p:txBody>
          <a:bodyPr/>
          <a:lstStyle>
            <a:lvl1pPr>
              <a:defRPr/>
            </a:lvl1pPr>
          </a:lstStyle>
          <a:p>
            <a:pPr>
              <a:defRPr/>
            </a:pPr>
            <a:endParaRPr lang="en-US"/>
          </a:p>
        </p:txBody>
      </p:sp>
      <p:sp>
        <p:nvSpPr>
          <p:cNvPr id="6" name="Substituent număr diapozitiv 17"/>
          <p:cNvSpPr>
            <a:spLocks noGrp="1"/>
          </p:cNvSpPr>
          <p:nvPr>
            <p:ph type="sldNum" sz="quarter" idx="12"/>
          </p:nvPr>
        </p:nvSpPr>
        <p:spPr/>
        <p:txBody>
          <a:bodyPr/>
          <a:lstStyle>
            <a:lvl1pPr>
              <a:defRPr/>
            </a:lvl1pPr>
          </a:lstStyle>
          <a:p>
            <a:pPr>
              <a:defRPr/>
            </a:pPr>
            <a:fld id="{C340D135-E9FA-410C-8643-275A63FD05CB}"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44013" y="274640"/>
            <a:ext cx="1777470" cy="5592761"/>
          </a:xfrm>
        </p:spPr>
        <p:txBody>
          <a:bodyPr vert="eaVe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41"/>
            <a:ext cx="6324600" cy="5592760"/>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endParaRPr lang="en-US"/>
          </a:p>
        </p:txBody>
      </p:sp>
      <p:sp>
        <p:nvSpPr>
          <p:cNvPr id="5" name="Substituent subsol 21"/>
          <p:cNvSpPr>
            <a:spLocks noGrp="1"/>
          </p:cNvSpPr>
          <p:nvPr>
            <p:ph type="ftr" sz="quarter" idx="11"/>
          </p:nvPr>
        </p:nvSpPr>
        <p:spPr/>
        <p:txBody>
          <a:bodyPr/>
          <a:lstStyle>
            <a:lvl1pPr>
              <a:defRPr/>
            </a:lvl1pPr>
          </a:lstStyle>
          <a:p>
            <a:pPr>
              <a:defRPr/>
            </a:pPr>
            <a:endParaRPr lang="en-US"/>
          </a:p>
        </p:txBody>
      </p:sp>
      <p:sp>
        <p:nvSpPr>
          <p:cNvPr id="6" name="Substituent număr diapozitiv 17"/>
          <p:cNvSpPr>
            <a:spLocks noGrp="1"/>
          </p:cNvSpPr>
          <p:nvPr>
            <p:ph type="sldNum" sz="quarter" idx="12"/>
          </p:nvPr>
        </p:nvSpPr>
        <p:spPr/>
        <p:txBody>
          <a:bodyPr/>
          <a:lstStyle>
            <a:lvl1pPr>
              <a:defRPr/>
            </a:lvl1pPr>
          </a:lstStyle>
          <a:p>
            <a:pPr>
              <a:defRPr/>
            </a:pPr>
            <a:fld id="{52678675-A772-4C3B-8A5D-17356593F067}"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2">
        <a:schemeClr val="bg1"/>
      </p:bgRef>
    </p:bg>
    <p:spTree>
      <p:nvGrpSpPr>
        <p:cNvPr id="1" name=""/>
        <p:cNvGrpSpPr/>
        <p:nvPr/>
      </p:nvGrpSpPr>
      <p:grpSpPr>
        <a:xfrm>
          <a:off x="0" y="0"/>
          <a:ext cx="0" cy="0"/>
          <a:chOff x="0" y="0"/>
          <a:chExt cx="0" cy="0"/>
        </a:xfrm>
      </p:grpSpPr>
      <p:sp>
        <p:nvSpPr>
          <p:cNvPr id="4" name="Dreptunghi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Conector drept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a:defRPr/>
            </a:pPr>
            <a:endParaRPr lang="en-US"/>
          </a:p>
        </p:txBody>
      </p:sp>
      <p:sp>
        <p:nvSpPr>
          <p:cNvPr id="12" name="Titlu 11"/>
          <p:cNvSpPr>
            <a:spLocks noGrp="1"/>
          </p:cNvSpPr>
          <p:nvPr>
            <p:ph type="ctrTitle"/>
          </p:nvPr>
        </p:nvSpPr>
        <p:spPr>
          <a:xfrm>
            <a:off x="3366868" y="533400"/>
            <a:ext cx="5105400" cy="2868168"/>
          </a:xfrm>
        </p:spPr>
        <p:txBody>
          <a:bodyPr>
            <a:noAutofit/>
          </a:bodyPr>
          <a:lstStyle>
            <a:lvl1pPr algn="r">
              <a:defRPr sz="4200" b="1"/>
            </a:lvl1pPr>
            <a:extLst/>
          </a:lstStyle>
          <a:p>
            <a:r>
              <a:rPr lang="ro-RO" smtClean="0"/>
              <a:t>Faceți clic pentru a edita stilul de titlu Coordonator</a:t>
            </a:r>
            <a:endParaRPr lang="en-US"/>
          </a:p>
        </p:txBody>
      </p:sp>
      <p:sp>
        <p:nvSpPr>
          <p:cNvPr id="25" name="Subtitlu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6" name="Substituent dată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endParaRPr/>
          </a:p>
        </p:txBody>
      </p:sp>
      <p:sp>
        <p:nvSpPr>
          <p:cNvPr id="7" name="Substituent subsol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ubstituent număr diapozitiv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2FF41609-3E8F-4613-A6F5-31FABB443293}"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6"/>
          <p:cNvSpPr>
            <a:spLocks noGrp="1"/>
          </p:cNvSpPr>
          <p:nvPr>
            <p:ph type="dt" sz="half" idx="10"/>
          </p:nvPr>
        </p:nvSpPr>
        <p:spPr/>
        <p:txBody>
          <a:bodyPr/>
          <a:lstStyle>
            <a:lvl1pPr>
              <a:defRPr/>
            </a:lvl1pPr>
          </a:lstStyle>
          <a:p>
            <a:pPr>
              <a:defRPr/>
            </a:pPr>
            <a:endParaRPr lang="en-US"/>
          </a:p>
        </p:txBody>
      </p:sp>
      <p:sp>
        <p:nvSpPr>
          <p:cNvPr id="5" name="Substituent subsol 3"/>
          <p:cNvSpPr>
            <a:spLocks noGrp="1"/>
          </p:cNvSpPr>
          <p:nvPr>
            <p:ph type="ftr" sz="quarter" idx="11"/>
          </p:nvPr>
        </p:nvSpPr>
        <p:spPr/>
        <p:txBody>
          <a:bodyPr/>
          <a:lstStyle>
            <a:lvl1pPr>
              <a:defRPr/>
            </a:lvl1pPr>
          </a:lstStyle>
          <a:p>
            <a:pPr>
              <a:defRPr/>
            </a:pPr>
            <a:endParaRPr lang="en-US"/>
          </a:p>
        </p:txBody>
      </p:sp>
      <p:sp>
        <p:nvSpPr>
          <p:cNvPr id="6" name="Substituent număr diapozitiv 15"/>
          <p:cNvSpPr>
            <a:spLocks noGrp="1"/>
          </p:cNvSpPr>
          <p:nvPr>
            <p:ph type="sldNum" sz="quarter" idx="12"/>
          </p:nvPr>
        </p:nvSpPr>
        <p:spPr/>
        <p:txBody>
          <a:bodyPr/>
          <a:lstStyle>
            <a:lvl1pPr>
              <a:defRPr/>
            </a:lvl1pPr>
          </a:lstStyle>
          <a:p>
            <a:pPr>
              <a:defRPr/>
            </a:pPr>
            <a:fld id="{EA09CCFC-F66E-4AB6-B97D-D8521628EC34}"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1066800" y="2821837"/>
            <a:ext cx="6255488" cy="1362075"/>
          </a:xfrm>
        </p:spPr>
        <p:txBody>
          <a:bodyPr anchor="t"/>
          <a:lstStyle>
            <a:lvl1pPr algn="r">
              <a:buNone/>
              <a:defRPr sz="4200" b="1" cap="all"/>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4" name="Substituent dată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endParaRPr lang="en-US"/>
          </a:p>
        </p:txBody>
      </p:sp>
      <p:sp>
        <p:nvSpPr>
          <p:cNvPr id="5" name="Substituent subsol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Substituent număr diapozitiv 5"/>
          <p:cNvSpPr>
            <a:spLocks noGrp="1"/>
          </p:cNvSpPr>
          <p:nvPr>
            <p:ph type="sldNum" sz="quarter" idx="12"/>
          </p:nvPr>
        </p:nvSpPr>
        <p:spPr>
          <a:xfrm>
            <a:off x="6734175" y="6554788"/>
            <a:ext cx="587375" cy="228600"/>
          </a:xfrm>
        </p:spPr>
        <p:txBody>
          <a:bodyPr/>
          <a:lstStyle>
            <a:lvl1pPr>
              <a:defRPr/>
            </a:lvl1pPr>
            <a:extLst/>
          </a:lstStyle>
          <a:p>
            <a:pPr>
              <a:defRPr/>
            </a:pPr>
            <a:fld id="{096E275B-632E-4984-A1D2-AD5384C6306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6"/>
          <p:cNvSpPr>
            <a:spLocks noGrp="1"/>
          </p:cNvSpPr>
          <p:nvPr>
            <p:ph type="dt" sz="half" idx="10"/>
          </p:nvPr>
        </p:nvSpPr>
        <p:spPr/>
        <p:txBody>
          <a:bodyPr/>
          <a:lstStyle>
            <a:lvl1pPr>
              <a:defRPr/>
            </a:lvl1pPr>
          </a:lstStyle>
          <a:p>
            <a:pPr>
              <a:defRPr/>
            </a:pPr>
            <a:endParaRPr lang="en-US"/>
          </a:p>
        </p:txBody>
      </p:sp>
      <p:sp>
        <p:nvSpPr>
          <p:cNvPr id="6" name="Substituent subsol 3"/>
          <p:cNvSpPr>
            <a:spLocks noGrp="1"/>
          </p:cNvSpPr>
          <p:nvPr>
            <p:ph type="ftr" sz="quarter" idx="11"/>
          </p:nvPr>
        </p:nvSpPr>
        <p:spPr/>
        <p:txBody>
          <a:bodyPr/>
          <a:lstStyle>
            <a:lvl1pPr>
              <a:defRPr/>
            </a:lvl1pPr>
          </a:lstStyle>
          <a:p>
            <a:pPr>
              <a:defRPr/>
            </a:pPr>
            <a:endParaRPr lang="en-US"/>
          </a:p>
        </p:txBody>
      </p:sp>
      <p:sp>
        <p:nvSpPr>
          <p:cNvPr id="7" name="Substituent număr diapozitiv 15"/>
          <p:cNvSpPr>
            <a:spLocks noGrp="1"/>
          </p:cNvSpPr>
          <p:nvPr>
            <p:ph type="sldNum" sz="quarter" idx="12"/>
          </p:nvPr>
        </p:nvSpPr>
        <p:spPr/>
        <p:txBody>
          <a:bodyPr/>
          <a:lstStyle>
            <a:lvl1pPr>
              <a:defRPr/>
            </a:lvl1pPr>
          </a:lstStyle>
          <a:p>
            <a:pPr>
              <a:defRPr/>
            </a:pPr>
            <a:fld id="{3A7C7214-C56B-4550-96DA-BAD70F164AF4}"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lvl1pPr>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26"/>
          <p:cNvSpPr>
            <a:spLocks noGrp="1"/>
          </p:cNvSpPr>
          <p:nvPr>
            <p:ph type="dt" sz="half" idx="10"/>
          </p:nvPr>
        </p:nvSpPr>
        <p:spPr/>
        <p:txBody>
          <a:bodyPr/>
          <a:lstStyle>
            <a:lvl1pPr>
              <a:defRPr/>
            </a:lvl1pPr>
          </a:lstStyle>
          <a:p>
            <a:pPr>
              <a:defRPr/>
            </a:pPr>
            <a:endParaRPr lang="en-US"/>
          </a:p>
        </p:txBody>
      </p:sp>
      <p:sp>
        <p:nvSpPr>
          <p:cNvPr id="8" name="Substituent subsol 3"/>
          <p:cNvSpPr>
            <a:spLocks noGrp="1"/>
          </p:cNvSpPr>
          <p:nvPr>
            <p:ph type="ftr" sz="quarter" idx="11"/>
          </p:nvPr>
        </p:nvSpPr>
        <p:spPr/>
        <p:txBody>
          <a:bodyPr/>
          <a:lstStyle>
            <a:lvl1pPr>
              <a:defRPr/>
            </a:lvl1pPr>
          </a:lstStyle>
          <a:p>
            <a:pPr>
              <a:defRPr/>
            </a:pPr>
            <a:endParaRPr lang="en-US"/>
          </a:p>
        </p:txBody>
      </p:sp>
      <p:sp>
        <p:nvSpPr>
          <p:cNvPr id="9" name="Substituent număr diapozitiv 15"/>
          <p:cNvSpPr>
            <a:spLocks noGrp="1"/>
          </p:cNvSpPr>
          <p:nvPr>
            <p:ph type="sldNum" sz="quarter" idx="12"/>
          </p:nvPr>
        </p:nvSpPr>
        <p:spPr/>
        <p:txBody>
          <a:bodyPr/>
          <a:lstStyle>
            <a:lvl1pPr>
              <a:defRPr/>
            </a:lvl1pPr>
          </a:lstStyle>
          <a:p>
            <a:pPr>
              <a:defRPr/>
            </a:pPr>
            <a:fld id="{AC9AA6E1-76B7-4DF8-A99D-504A608DBD2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7" name="Dreptunghi 6"/>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defRPr/>
            </a:pPr>
            <a:endParaRPr lang="en-US"/>
          </a:p>
        </p:txBody>
      </p:sp>
      <p:sp>
        <p:nvSpPr>
          <p:cNvPr id="8" name="Dreptunghi 7"/>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defRPr/>
            </a:pPr>
            <a:endParaRPr lang="en-US"/>
          </a:p>
        </p:txBody>
      </p:sp>
      <p:sp>
        <p:nvSpPr>
          <p:cNvPr id="2" name="Titlu 1"/>
          <p:cNvSpPr>
            <a:spLocks noGrp="1"/>
          </p:cNvSpPr>
          <p:nvPr>
            <p:ph type="title"/>
          </p:nvPr>
        </p:nvSpPr>
        <p:spPr>
          <a:xfrm>
            <a:off x="457200" y="251948"/>
            <a:ext cx="8229600" cy="1143000"/>
          </a:xfrm>
        </p:spPr>
        <p:txBody>
          <a:bodyPr/>
          <a:lstStyle>
            <a:lvl1pPr>
              <a:defRPr/>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9" name="Substituent dată 6"/>
          <p:cNvSpPr>
            <a:spLocks noGrp="1"/>
          </p:cNvSpPr>
          <p:nvPr>
            <p:ph type="dt" sz="half" idx="10"/>
          </p:nvPr>
        </p:nvSpPr>
        <p:spPr/>
        <p:txBody>
          <a:bodyPr/>
          <a:lstStyle>
            <a:lvl1pPr>
              <a:defRPr/>
            </a:lvl1pPr>
            <a:extLst/>
          </a:lstStyle>
          <a:p>
            <a:pPr>
              <a:defRPr/>
            </a:pPr>
            <a:endParaRPr lang="en-US"/>
          </a:p>
        </p:txBody>
      </p:sp>
      <p:sp>
        <p:nvSpPr>
          <p:cNvPr id="10" name="Substituent subsol 7"/>
          <p:cNvSpPr>
            <a:spLocks noGrp="1"/>
          </p:cNvSpPr>
          <p:nvPr>
            <p:ph type="ftr" sz="quarter" idx="11"/>
          </p:nvPr>
        </p:nvSpPr>
        <p:spPr/>
        <p:txBody>
          <a:bodyPr/>
          <a:lstStyle>
            <a:lvl1pPr>
              <a:defRPr/>
            </a:lvl1pPr>
            <a:extLst/>
          </a:lstStyle>
          <a:p>
            <a:pPr>
              <a:defRPr/>
            </a:pPr>
            <a:endParaRPr lang="en-US"/>
          </a:p>
        </p:txBody>
      </p:sp>
      <p:sp>
        <p:nvSpPr>
          <p:cNvPr id="11" name="Substituent număr diapozitiv 8"/>
          <p:cNvSpPr>
            <a:spLocks noGrp="1"/>
          </p:cNvSpPr>
          <p:nvPr>
            <p:ph type="sldNum" sz="quarter" idx="12"/>
          </p:nvPr>
        </p:nvSpPr>
        <p:spPr>
          <a:xfrm>
            <a:off x="8640763" y="6515100"/>
            <a:ext cx="465137" cy="273050"/>
          </a:xfrm>
        </p:spPr>
        <p:txBody>
          <a:bodyPr/>
          <a:lstStyle>
            <a:lvl1pPr>
              <a:defRPr/>
            </a:lvl1pPr>
            <a:extLst/>
          </a:lstStyle>
          <a:p>
            <a:pPr>
              <a:defRPr/>
            </a:pPr>
            <a:fld id="{D6431892-E9BD-4C57-AFFA-6F745D4F4F5F}"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320040"/>
            <a:ext cx="7242048" cy="1143000"/>
          </a:xfrm>
        </p:spPr>
        <p:txBody>
          <a:bodyPr/>
          <a:lstStyle>
            <a:extLst/>
          </a:lstStyle>
          <a:p>
            <a:r>
              <a:rPr lang="ro-RO" smtClean="0"/>
              <a:t>Faceți clic pentru a edita stilul de titlu Coordonator</a:t>
            </a:r>
            <a:endParaRPr lang="en-US"/>
          </a:p>
        </p:txBody>
      </p:sp>
      <p:sp>
        <p:nvSpPr>
          <p:cNvPr id="3" name="Substituent dată 26"/>
          <p:cNvSpPr>
            <a:spLocks noGrp="1"/>
          </p:cNvSpPr>
          <p:nvPr>
            <p:ph type="dt" sz="half" idx="10"/>
          </p:nvPr>
        </p:nvSpPr>
        <p:spPr/>
        <p:txBody>
          <a:bodyPr/>
          <a:lstStyle>
            <a:lvl1pPr>
              <a:defRPr/>
            </a:lvl1pPr>
          </a:lstStyle>
          <a:p>
            <a:pPr>
              <a:defRPr/>
            </a:pPr>
            <a:endParaRPr lang="en-US"/>
          </a:p>
        </p:txBody>
      </p:sp>
      <p:sp>
        <p:nvSpPr>
          <p:cNvPr id="4" name="Substituent subsol 3"/>
          <p:cNvSpPr>
            <a:spLocks noGrp="1"/>
          </p:cNvSpPr>
          <p:nvPr>
            <p:ph type="ftr" sz="quarter" idx="11"/>
          </p:nvPr>
        </p:nvSpPr>
        <p:spPr/>
        <p:txBody>
          <a:bodyPr/>
          <a:lstStyle>
            <a:lvl1pPr>
              <a:defRPr/>
            </a:lvl1pPr>
          </a:lstStyle>
          <a:p>
            <a:pPr>
              <a:defRPr/>
            </a:pPr>
            <a:endParaRPr lang="en-US"/>
          </a:p>
        </p:txBody>
      </p:sp>
      <p:sp>
        <p:nvSpPr>
          <p:cNvPr id="5" name="Substituent număr diapozitiv 15"/>
          <p:cNvSpPr>
            <a:spLocks noGrp="1"/>
          </p:cNvSpPr>
          <p:nvPr>
            <p:ph type="sldNum" sz="quarter" idx="12"/>
          </p:nvPr>
        </p:nvSpPr>
        <p:spPr/>
        <p:txBody>
          <a:bodyPr/>
          <a:lstStyle>
            <a:lvl1pPr>
              <a:defRPr/>
            </a:lvl1pPr>
          </a:lstStyle>
          <a:p>
            <a:pPr>
              <a:defRPr/>
            </a:pPr>
            <a:fld id="{39F51C9F-B002-4DC4-806D-C561471C8CA0}" type="slidenum">
              <a:rPr lang="en-US"/>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26"/>
          <p:cNvSpPr>
            <a:spLocks noGrp="1"/>
          </p:cNvSpPr>
          <p:nvPr>
            <p:ph type="dt" sz="half" idx="10"/>
          </p:nvPr>
        </p:nvSpPr>
        <p:spPr/>
        <p:txBody>
          <a:bodyPr/>
          <a:lstStyle>
            <a:lvl1pPr>
              <a:defRPr/>
            </a:lvl1pPr>
          </a:lstStyle>
          <a:p>
            <a:pPr>
              <a:defRPr/>
            </a:pPr>
            <a:endParaRPr lang="en-US"/>
          </a:p>
        </p:txBody>
      </p:sp>
      <p:sp>
        <p:nvSpPr>
          <p:cNvPr id="3" name="Substituent subsol 3"/>
          <p:cNvSpPr>
            <a:spLocks noGrp="1"/>
          </p:cNvSpPr>
          <p:nvPr>
            <p:ph type="ftr" sz="quarter" idx="11"/>
          </p:nvPr>
        </p:nvSpPr>
        <p:spPr/>
        <p:txBody>
          <a:bodyPr/>
          <a:lstStyle>
            <a:lvl1pPr>
              <a:defRPr/>
            </a:lvl1pPr>
          </a:lstStyle>
          <a:p>
            <a:pPr>
              <a:defRPr/>
            </a:pPr>
            <a:endParaRPr lang="en-US"/>
          </a:p>
        </p:txBody>
      </p:sp>
      <p:sp>
        <p:nvSpPr>
          <p:cNvPr id="4" name="Substituent număr diapozitiv 15"/>
          <p:cNvSpPr>
            <a:spLocks noGrp="1"/>
          </p:cNvSpPr>
          <p:nvPr>
            <p:ph type="sldNum" sz="quarter" idx="12"/>
          </p:nvPr>
        </p:nvSpPr>
        <p:spPr/>
        <p:txBody>
          <a:bodyPr/>
          <a:lstStyle>
            <a:lvl1pPr>
              <a:defRPr/>
            </a:lvl1pPr>
          </a:lstStyle>
          <a:p>
            <a:pPr>
              <a:defRPr/>
            </a:pPr>
            <a:fld id="{59BEDBB6-D1D8-4470-A68F-4C8F85B5DF4D}"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6"/>
          <p:cNvSpPr>
            <a:spLocks noGrp="1"/>
          </p:cNvSpPr>
          <p:nvPr>
            <p:ph type="dt" sz="half" idx="10"/>
          </p:nvPr>
        </p:nvSpPr>
        <p:spPr/>
        <p:txBody>
          <a:bodyPr/>
          <a:lstStyle>
            <a:lvl1pPr>
              <a:defRPr/>
            </a:lvl1pPr>
          </a:lstStyle>
          <a:p>
            <a:pPr>
              <a:defRPr/>
            </a:pPr>
            <a:endParaRPr lang="en-US"/>
          </a:p>
        </p:txBody>
      </p:sp>
      <p:sp>
        <p:nvSpPr>
          <p:cNvPr id="6" name="Substituent subsol 3"/>
          <p:cNvSpPr>
            <a:spLocks noGrp="1"/>
          </p:cNvSpPr>
          <p:nvPr>
            <p:ph type="ftr" sz="quarter" idx="11"/>
          </p:nvPr>
        </p:nvSpPr>
        <p:spPr/>
        <p:txBody>
          <a:bodyPr/>
          <a:lstStyle>
            <a:lvl1pPr>
              <a:defRPr/>
            </a:lvl1pPr>
          </a:lstStyle>
          <a:p>
            <a:pPr>
              <a:defRPr/>
            </a:pPr>
            <a:endParaRPr lang="en-US"/>
          </a:p>
        </p:txBody>
      </p:sp>
      <p:sp>
        <p:nvSpPr>
          <p:cNvPr id="7" name="Substituent număr diapozitiv 15"/>
          <p:cNvSpPr>
            <a:spLocks noGrp="1"/>
          </p:cNvSpPr>
          <p:nvPr>
            <p:ph type="sldNum" sz="quarter" idx="12"/>
          </p:nvPr>
        </p:nvSpPr>
        <p:spPr/>
        <p:txBody>
          <a:bodyPr/>
          <a:lstStyle>
            <a:lvl1pPr>
              <a:defRPr/>
            </a:lvl1pPr>
          </a:lstStyle>
          <a:p>
            <a:pPr>
              <a:defRPr/>
            </a:pPr>
            <a:fld id="{E463144B-9633-46AE-A98E-6D004C95171F}"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bg>
      <p:bgRef idx="1002">
        <a:schemeClr val="bg2"/>
      </p:bgRef>
    </p:bg>
    <p:spTree>
      <p:nvGrpSpPr>
        <p:cNvPr id="1" name=""/>
        <p:cNvGrpSpPr/>
        <p:nvPr/>
      </p:nvGrpSpPr>
      <p:grpSpPr>
        <a:xfrm>
          <a:off x="0" y="0"/>
          <a:ext cx="0" cy="0"/>
          <a:chOff x="0" y="0"/>
          <a:chExt cx="0" cy="0"/>
        </a:xfrm>
      </p:grpSpPr>
      <p:sp>
        <p:nvSpPr>
          <p:cNvPr id="5" name="Dreptunghi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Dreptunghi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u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o-RO" smtClean="0"/>
              <a:t>Faceți clic pentru a edita stilul de titlu Coordonator</a:t>
            </a:r>
            <a:endParaRPr lang="en-US" dirty="0"/>
          </a:p>
        </p:txBody>
      </p:sp>
      <p:sp>
        <p:nvSpPr>
          <p:cNvPr id="4" name="Substituent text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10" name="Substituent imagin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o-RO" noProof="0" smtClean="0"/>
              <a:t>Faceți clic pe pictogramă pentru a adăuga o imagine</a:t>
            </a:r>
            <a:endParaRPr lang="en-US" noProof="0" dirty="0"/>
          </a:p>
        </p:txBody>
      </p:sp>
      <p:sp>
        <p:nvSpPr>
          <p:cNvPr id="7" name="Substituent dată 4"/>
          <p:cNvSpPr>
            <a:spLocks noGrp="1"/>
          </p:cNvSpPr>
          <p:nvPr>
            <p:ph type="dt" sz="half" idx="10"/>
          </p:nvPr>
        </p:nvSpPr>
        <p:spPr/>
        <p:txBody>
          <a:bodyPr/>
          <a:lstStyle>
            <a:lvl1pPr>
              <a:defRPr/>
            </a:lvl1pPr>
            <a:extLst/>
          </a:lstStyle>
          <a:p>
            <a:pPr>
              <a:defRPr/>
            </a:pPr>
            <a:endParaRPr lang="en-US"/>
          </a:p>
        </p:txBody>
      </p:sp>
      <p:sp>
        <p:nvSpPr>
          <p:cNvPr id="8" name="Substituent subsol 5"/>
          <p:cNvSpPr>
            <a:spLocks noGrp="1"/>
          </p:cNvSpPr>
          <p:nvPr>
            <p:ph type="ftr" sz="quarter" idx="11"/>
          </p:nvPr>
        </p:nvSpPr>
        <p:spPr/>
        <p:txBody>
          <a:bodyPr/>
          <a:lstStyle>
            <a:lvl1pPr>
              <a:defRPr/>
            </a:lvl1pPr>
            <a:extLst/>
          </a:lstStyle>
          <a:p>
            <a:pPr>
              <a:defRPr/>
            </a:pPr>
            <a:endParaRPr lang="en-US"/>
          </a:p>
        </p:txBody>
      </p:sp>
      <p:sp>
        <p:nvSpPr>
          <p:cNvPr id="9" name="Substituent număr diapozitiv 6"/>
          <p:cNvSpPr>
            <a:spLocks noGrp="1"/>
          </p:cNvSpPr>
          <p:nvPr>
            <p:ph type="sldNum" sz="quarter" idx="12"/>
          </p:nvPr>
        </p:nvSpPr>
        <p:spPr/>
        <p:txBody>
          <a:bodyPr/>
          <a:lstStyle>
            <a:lvl1pPr>
              <a:defRPr/>
            </a:lvl1pPr>
            <a:extLst/>
          </a:lstStyle>
          <a:p>
            <a:pPr>
              <a:defRPr/>
            </a:pPr>
            <a:fld id="{687D8A7F-522E-4EE4-A647-9893741565D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6"/>
          <p:cNvSpPr>
            <a:spLocks noGrp="1"/>
          </p:cNvSpPr>
          <p:nvPr>
            <p:ph type="dt" sz="half" idx="10"/>
          </p:nvPr>
        </p:nvSpPr>
        <p:spPr/>
        <p:txBody>
          <a:bodyPr/>
          <a:lstStyle>
            <a:lvl1pPr>
              <a:defRPr/>
            </a:lvl1pPr>
          </a:lstStyle>
          <a:p>
            <a:pPr>
              <a:defRPr/>
            </a:pPr>
            <a:endParaRPr lang="en-US"/>
          </a:p>
        </p:txBody>
      </p:sp>
      <p:sp>
        <p:nvSpPr>
          <p:cNvPr id="5" name="Substituent subsol 3"/>
          <p:cNvSpPr>
            <a:spLocks noGrp="1"/>
          </p:cNvSpPr>
          <p:nvPr>
            <p:ph type="ftr" sz="quarter" idx="11"/>
          </p:nvPr>
        </p:nvSpPr>
        <p:spPr/>
        <p:txBody>
          <a:bodyPr/>
          <a:lstStyle>
            <a:lvl1pPr>
              <a:defRPr/>
            </a:lvl1pPr>
          </a:lstStyle>
          <a:p>
            <a:pPr>
              <a:defRPr/>
            </a:pPr>
            <a:endParaRPr lang="en-US"/>
          </a:p>
        </p:txBody>
      </p:sp>
      <p:sp>
        <p:nvSpPr>
          <p:cNvPr id="6" name="Substituent număr diapozitiv 15"/>
          <p:cNvSpPr>
            <a:spLocks noGrp="1"/>
          </p:cNvSpPr>
          <p:nvPr>
            <p:ph type="sldNum" sz="quarter" idx="12"/>
          </p:nvPr>
        </p:nvSpPr>
        <p:spPr/>
        <p:txBody>
          <a:bodyPr/>
          <a:lstStyle>
            <a:lvl1pPr>
              <a:defRPr/>
            </a:lvl1pPr>
          </a:lstStyle>
          <a:p>
            <a:pPr>
              <a:defRPr/>
            </a:pPr>
            <a:fld id="{7B9F37FA-3C56-4032-86A6-B27828E35AF3}"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553200" y="274955"/>
            <a:ext cx="1524000" cy="5851525"/>
          </a:xfrm>
        </p:spPr>
        <p:txBody>
          <a:bodyPr vert="eaVert" ancho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42"/>
            <a:ext cx="60198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a:xfrm>
            <a:off x="4243388" y="6557963"/>
            <a:ext cx="2001837" cy="227012"/>
          </a:xfrm>
        </p:spPr>
        <p:txBody>
          <a:bodyPr/>
          <a:lstStyle>
            <a:lvl1pPr>
              <a:defRPr/>
            </a:lvl1pPr>
            <a:extLst/>
          </a:lstStyle>
          <a:p>
            <a:pPr>
              <a:defRPr/>
            </a:pPr>
            <a:endParaRPr lang="en-US"/>
          </a:p>
        </p:txBody>
      </p:sp>
      <p:sp>
        <p:nvSpPr>
          <p:cNvPr id="5" name="Substituent subsol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Substituent număr diapozitiv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19BCB248-A975-481D-801D-7F161AABCA64}" type="slidenum">
              <a:rPr lang="en-US"/>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4" name="Conector drept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Titlu 28"/>
          <p:cNvSpPr>
            <a:spLocks noGrp="1"/>
          </p:cNvSpPr>
          <p:nvPr>
            <p:ph type="ctrTitle"/>
          </p:nvPr>
        </p:nvSpPr>
        <p:spPr>
          <a:xfrm>
            <a:off x="381000" y="4853411"/>
            <a:ext cx="8458200" cy="1222375"/>
          </a:xfrm>
        </p:spPr>
        <p:txBody>
          <a:bodyPr anchor="t"/>
          <a:lstStyle/>
          <a:p>
            <a:r>
              <a:rPr lang="ro-RO" smtClean="0"/>
              <a:t>Faceți clic pentru a edita stilul de titlu Coordonator</a:t>
            </a:r>
            <a:endParaRPr lang="en-US"/>
          </a:p>
        </p:txBody>
      </p:sp>
      <p:sp>
        <p:nvSpPr>
          <p:cNvPr id="9" name="Subtitlu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5" name="Substituent dată 15"/>
          <p:cNvSpPr>
            <a:spLocks noGrp="1"/>
          </p:cNvSpPr>
          <p:nvPr>
            <p:ph type="dt" sz="half" idx="10"/>
          </p:nvPr>
        </p:nvSpPr>
        <p:spPr/>
        <p:txBody>
          <a:bodyPr/>
          <a:lstStyle>
            <a:lvl1pPr>
              <a:defRPr/>
            </a:lvl1pPr>
          </a:lstStyle>
          <a:p>
            <a:pPr>
              <a:defRPr/>
            </a:pPr>
            <a:endParaRPr lang="en-US"/>
          </a:p>
        </p:txBody>
      </p:sp>
      <p:sp>
        <p:nvSpPr>
          <p:cNvPr id="6" name="Substituent subsol 1"/>
          <p:cNvSpPr>
            <a:spLocks noGrp="1"/>
          </p:cNvSpPr>
          <p:nvPr>
            <p:ph type="ftr" sz="quarter" idx="11"/>
          </p:nvPr>
        </p:nvSpPr>
        <p:spPr/>
        <p:txBody>
          <a:bodyPr/>
          <a:lstStyle>
            <a:lvl1pPr>
              <a:defRPr/>
            </a:lvl1pPr>
          </a:lstStyle>
          <a:p>
            <a:pPr>
              <a:defRPr/>
            </a:pPr>
            <a:endParaRPr lang="en-US"/>
          </a:p>
        </p:txBody>
      </p:sp>
      <p:sp>
        <p:nvSpPr>
          <p:cNvPr id="7" name="Substituent număr diapozitiv 14"/>
          <p:cNvSpPr>
            <a:spLocks noGrp="1"/>
          </p:cNvSpPr>
          <p:nvPr>
            <p:ph type="sldNum" sz="quarter" idx="12"/>
          </p:nvPr>
        </p:nvSpPr>
        <p:spPr>
          <a:xfrm>
            <a:off x="8229600" y="6473825"/>
            <a:ext cx="758825" cy="247650"/>
          </a:xfrm>
        </p:spPr>
        <p:txBody>
          <a:bodyPr/>
          <a:lstStyle>
            <a:lvl1pPr>
              <a:defRPr/>
            </a:lvl1pPr>
          </a:lstStyle>
          <a:p>
            <a:pPr>
              <a:defRPr/>
            </a:pPr>
            <a:fld id="{139B4EC5-4BB4-4760-B1F6-A589091FCD95}" type="slidenum">
              <a:rPr lang="en-US"/>
              <a:pPr>
                <a:defRPr/>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2" name="Titlu 21"/>
          <p:cNvSpPr>
            <a:spLocks noGrp="1"/>
          </p:cNvSpPr>
          <p:nvPr>
            <p:ph type="title"/>
          </p:nvPr>
        </p:nvSpPr>
        <p:spPr/>
        <p:txBody>
          <a:bodyPr/>
          <a:lstStyle/>
          <a:p>
            <a:r>
              <a:rPr lang="ro-RO" smtClean="0"/>
              <a:t>Faceți clic pentru a edita stilul de titlu Coordonator</a:t>
            </a:r>
            <a:endParaRPr lang="en-US"/>
          </a:p>
        </p:txBody>
      </p:sp>
      <p:sp>
        <p:nvSpPr>
          <p:cNvPr id="27" name="Substituent conținut 26"/>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4"/>
          <p:cNvSpPr>
            <a:spLocks noGrp="1"/>
          </p:cNvSpPr>
          <p:nvPr>
            <p:ph type="dt" sz="half" idx="10"/>
          </p:nvPr>
        </p:nvSpPr>
        <p:spPr/>
        <p:txBody>
          <a:bodyPr/>
          <a:lstStyle>
            <a:lvl1pPr>
              <a:defRPr/>
            </a:lvl1pPr>
          </a:lstStyle>
          <a:p>
            <a:pPr>
              <a:defRPr/>
            </a:pPr>
            <a:endParaRPr lang="en-US"/>
          </a:p>
        </p:txBody>
      </p:sp>
      <p:sp>
        <p:nvSpPr>
          <p:cNvPr id="5" name="Substituent subsol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ubstituent număr diapozitiv 15"/>
          <p:cNvSpPr>
            <a:spLocks noGrp="1"/>
          </p:cNvSpPr>
          <p:nvPr>
            <p:ph type="sldNum" sz="quarter" idx="12"/>
          </p:nvPr>
        </p:nvSpPr>
        <p:spPr>
          <a:xfrm>
            <a:off x="8229600" y="6473825"/>
            <a:ext cx="758825" cy="247650"/>
          </a:xfrm>
        </p:spPr>
        <p:txBody>
          <a:bodyPr/>
          <a:lstStyle>
            <a:lvl1pPr>
              <a:defRPr/>
            </a:lvl1pPr>
          </a:lstStyle>
          <a:p>
            <a:pPr>
              <a:defRPr/>
            </a:pPr>
            <a:fld id="{0B96BF31-CE49-4D5F-AF85-4A2A942FBC39}" type="slidenum">
              <a:rPr lang="en-US"/>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Conector drept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 name="Substituent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8" name="Titlu 7"/>
          <p:cNvSpPr>
            <a:spLocks noGrp="1"/>
          </p:cNvSpPr>
          <p:nvPr>
            <p:ph type="title"/>
          </p:nvPr>
        </p:nvSpPr>
        <p:spPr>
          <a:xfrm>
            <a:off x="180475" y="2947085"/>
            <a:ext cx="8686800" cy="1184825"/>
          </a:xfrm>
        </p:spPr>
        <p:txBody>
          <a:bodyPr rtlCol="0" anchor="t"/>
          <a:lstStyle>
            <a:lvl1pPr algn="r">
              <a:defRPr/>
            </a:lvl1pPr>
          </a:lstStyle>
          <a:p>
            <a:r>
              <a:rPr lang="ro-RO" smtClean="0"/>
              <a:t>Faceți clic pentru a edita stilul de titlu Coordonator</a:t>
            </a:r>
            <a:endParaRPr lang="en-US"/>
          </a:p>
        </p:txBody>
      </p:sp>
      <p:sp>
        <p:nvSpPr>
          <p:cNvPr id="5" name="Substituent dată 18"/>
          <p:cNvSpPr>
            <a:spLocks noGrp="1"/>
          </p:cNvSpPr>
          <p:nvPr>
            <p:ph type="dt" sz="half" idx="10"/>
          </p:nvPr>
        </p:nvSpPr>
        <p:spPr/>
        <p:txBody>
          <a:bodyPr/>
          <a:lstStyle>
            <a:lvl1pPr>
              <a:defRPr/>
            </a:lvl1pPr>
          </a:lstStyle>
          <a:p>
            <a:pPr>
              <a:defRPr/>
            </a:pPr>
            <a:endParaRPr lang="en-US"/>
          </a:p>
        </p:txBody>
      </p:sp>
      <p:sp>
        <p:nvSpPr>
          <p:cNvPr id="7" name="Substituent subsol 10"/>
          <p:cNvSpPr>
            <a:spLocks noGrp="1"/>
          </p:cNvSpPr>
          <p:nvPr>
            <p:ph type="ftr" sz="quarter" idx="11"/>
          </p:nvPr>
        </p:nvSpPr>
        <p:spPr/>
        <p:txBody>
          <a:bodyPr/>
          <a:lstStyle>
            <a:lvl1pPr>
              <a:defRPr/>
            </a:lvl1pPr>
          </a:lstStyle>
          <a:p>
            <a:pPr>
              <a:defRPr/>
            </a:pPr>
            <a:endParaRPr lang="en-US"/>
          </a:p>
        </p:txBody>
      </p:sp>
      <p:sp>
        <p:nvSpPr>
          <p:cNvPr id="9" name="Substituent număr diapozitiv 15"/>
          <p:cNvSpPr>
            <a:spLocks noGrp="1"/>
          </p:cNvSpPr>
          <p:nvPr>
            <p:ph type="sldNum" sz="quarter" idx="12"/>
          </p:nvPr>
        </p:nvSpPr>
        <p:spPr/>
        <p:txBody>
          <a:bodyPr/>
          <a:lstStyle>
            <a:lvl1pPr>
              <a:defRPr/>
            </a:lvl1pPr>
          </a:lstStyle>
          <a:p>
            <a:pPr>
              <a:defRPr/>
            </a:pPr>
            <a:fld id="{9608CC7A-FB24-488C-9389-DFC9134EBCA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0" name="Titlu 19"/>
          <p:cNvSpPr>
            <a:spLocks noGrp="1"/>
          </p:cNvSpPr>
          <p:nvPr>
            <p:ph type="title"/>
          </p:nvPr>
        </p:nvSpPr>
        <p:spPr>
          <a:xfrm>
            <a:off x="301752" y="457200"/>
            <a:ext cx="8686800" cy="841248"/>
          </a:xfrm>
        </p:spPr>
        <p:txBody>
          <a:bodyPr/>
          <a:lstStyle/>
          <a:p>
            <a:r>
              <a:rPr lang="ro-RO" smtClean="0"/>
              <a:t>Faceți clic pentru a edita stilul de titlu Coordonator</a:t>
            </a:r>
            <a:endParaRPr lang="en-US"/>
          </a:p>
        </p:txBody>
      </p:sp>
      <p:sp>
        <p:nvSpPr>
          <p:cNvPr id="14" name="Substituent conținut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3" name="Substituent conținut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0"/>
          <p:cNvSpPr>
            <a:spLocks noGrp="1"/>
          </p:cNvSpPr>
          <p:nvPr>
            <p:ph type="dt" sz="half" idx="10"/>
          </p:nvPr>
        </p:nvSpPr>
        <p:spPr/>
        <p:txBody>
          <a:bodyPr/>
          <a:lstStyle>
            <a:lvl1pPr>
              <a:defRPr/>
            </a:lvl1pPr>
          </a:lstStyle>
          <a:p>
            <a:pPr>
              <a:defRPr/>
            </a:pPr>
            <a:endParaRPr lang="en-US"/>
          </a:p>
        </p:txBody>
      </p:sp>
      <p:sp>
        <p:nvSpPr>
          <p:cNvPr id="6" name="Substituent subsol 27"/>
          <p:cNvSpPr>
            <a:spLocks noGrp="1"/>
          </p:cNvSpPr>
          <p:nvPr>
            <p:ph type="ftr" sz="quarter" idx="11"/>
          </p:nvPr>
        </p:nvSpPr>
        <p:spPr/>
        <p:txBody>
          <a:bodyPr/>
          <a:lstStyle>
            <a:lvl1pPr>
              <a:defRPr/>
            </a:lvl1pPr>
          </a:lstStyle>
          <a:p>
            <a:pPr>
              <a:defRPr/>
            </a:pPr>
            <a:endParaRPr lang="en-US"/>
          </a:p>
        </p:txBody>
      </p:sp>
      <p:sp>
        <p:nvSpPr>
          <p:cNvPr id="7" name="Substituent număr diapozitiv 4"/>
          <p:cNvSpPr>
            <a:spLocks noGrp="1"/>
          </p:cNvSpPr>
          <p:nvPr>
            <p:ph type="sldNum" sz="quarter" idx="12"/>
          </p:nvPr>
        </p:nvSpPr>
        <p:spPr/>
        <p:txBody>
          <a:bodyPr/>
          <a:lstStyle>
            <a:lvl1pPr>
              <a:defRPr/>
            </a:lvl1pPr>
          </a:lstStyle>
          <a:p>
            <a:pPr>
              <a:defRPr/>
            </a:pPr>
            <a:fld id="{1E190E6C-9BB1-4AEF-8F2E-9DC815D5FC8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3" name="Dreptunghi 2"/>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u 1"/>
          <p:cNvSpPr>
            <a:spLocks noGrp="1"/>
          </p:cNvSpPr>
          <p:nvPr>
            <p:ph type="title"/>
          </p:nvPr>
        </p:nvSpPr>
        <p:spPr>
          <a:xfrm>
            <a:off x="457200" y="253218"/>
            <a:ext cx="8229600" cy="1143000"/>
          </a:xfrm>
        </p:spPr>
        <p:txBody>
          <a:bodyPr/>
          <a:lstStyle>
            <a:extLst/>
          </a:lstStyle>
          <a:p>
            <a:r>
              <a:rPr lang="ro-RO" smtClean="0"/>
              <a:t>Faceți clic pentru a edita stilul de titlu Coordonator</a:t>
            </a:r>
            <a:endParaRPr lang="en-US"/>
          </a:p>
        </p:txBody>
      </p:sp>
      <p:sp>
        <p:nvSpPr>
          <p:cNvPr id="4" name="Substituent dată 2"/>
          <p:cNvSpPr>
            <a:spLocks noGrp="1"/>
          </p:cNvSpPr>
          <p:nvPr>
            <p:ph type="dt" sz="half" idx="10"/>
          </p:nvPr>
        </p:nvSpPr>
        <p:spPr/>
        <p:txBody>
          <a:bodyPr/>
          <a:lstStyle>
            <a:lvl1pPr>
              <a:defRPr/>
            </a:lvl1pPr>
            <a:extLst/>
          </a:lstStyle>
          <a:p>
            <a:pPr>
              <a:defRPr/>
            </a:pPr>
            <a:endParaRPr lang="en-US"/>
          </a:p>
        </p:txBody>
      </p:sp>
      <p:sp>
        <p:nvSpPr>
          <p:cNvPr id="5" name="Substituent subsol 3"/>
          <p:cNvSpPr>
            <a:spLocks noGrp="1"/>
          </p:cNvSpPr>
          <p:nvPr>
            <p:ph type="ftr" sz="quarter" idx="11"/>
          </p:nvPr>
        </p:nvSpPr>
        <p:spPr/>
        <p:txBody>
          <a:bodyPr/>
          <a:lstStyle>
            <a:lvl1pPr>
              <a:defRPr/>
            </a:lvl1pPr>
            <a:extLst/>
          </a:lstStyle>
          <a:p>
            <a:pPr>
              <a:defRPr/>
            </a:pPr>
            <a:endParaRPr lang="en-US"/>
          </a:p>
        </p:txBody>
      </p:sp>
      <p:sp>
        <p:nvSpPr>
          <p:cNvPr id="6" name="Substituent număr diapozitiv 4"/>
          <p:cNvSpPr>
            <a:spLocks noGrp="1"/>
          </p:cNvSpPr>
          <p:nvPr>
            <p:ph type="sldNum" sz="quarter" idx="12"/>
          </p:nvPr>
        </p:nvSpPr>
        <p:spPr/>
        <p:txBody>
          <a:bodyPr/>
          <a:lstStyle>
            <a:lvl1pPr>
              <a:defRPr/>
            </a:lvl1pPr>
            <a:extLst/>
          </a:lstStyle>
          <a:p>
            <a:pPr>
              <a:defRPr/>
            </a:pPr>
            <a:fld id="{C813C1AE-2981-42D1-A8B0-51844D476F8A}" type="slidenum">
              <a:rPr lang="en-US"/>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Titlu 28"/>
          <p:cNvSpPr>
            <a:spLocks noGrp="1"/>
          </p:cNvSpPr>
          <p:nvPr>
            <p:ph type="title"/>
          </p:nvPr>
        </p:nvSpPr>
        <p:spPr>
          <a:xfrm>
            <a:off x="304800" y="5410200"/>
            <a:ext cx="8610600" cy="882650"/>
          </a:xfrm>
        </p:spPr>
        <p:txBody>
          <a:bodyPr/>
          <a:lstStyle>
            <a:lvl1pPr>
              <a:defRPr/>
            </a:lvl1pPr>
          </a:lstStyle>
          <a:p>
            <a:r>
              <a:rPr lang="ro-RO" smtClean="0"/>
              <a:t>Faceți clic pentru a edita stilul de titlu Coordonator</a:t>
            </a:r>
            <a:endParaRPr lang="en-US"/>
          </a:p>
        </p:txBody>
      </p:sp>
      <p:sp>
        <p:nvSpPr>
          <p:cNvPr id="13" name="Substituent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25" name="Substituent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conținut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28" name="Substituent conținut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8" name="Substituent dată 9"/>
          <p:cNvSpPr>
            <a:spLocks noGrp="1"/>
          </p:cNvSpPr>
          <p:nvPr>
            <p:ph type="dt" sz="half" idx="10"/>
          </p:nvPr>
        </p:nvSpPr>
        <p:spPr/>
        <p:txBody>
          <a:bodyPr/>
          <a:lstStyle>
            <a:lvl1pPr>
              <a:defRPr/>
            </a:lvl1pPr>
          </a:lstStyle>
          <a:p>
            <a:pPr>
              <a:defRPr/>
            </a:pPr>
            <a:endParaRPr lang="en-US"/>
          </a:p>
        </p:txBody>
      </p:sp>
      <p:sp>
        <p:nvSpPr>
          <p:cNvPr id="9" name="Substituent subsol 5"/>
          <p:cNvSpPr>
            <a:spLocks noGrp="1"/>
          </p:cNvSpPr>
          <p:nvPr>
            <p:ph type="ftr" sz="quarter" idx="11"/>
          </p:nvPr>
        </p:nvSpPr>
        <p:spPr/>
        <p:txBody>
          <a:bodyPr/>
          <a:lstStyle>
            <a:lvl1pPr>
              <a:defRPr/>
            </a:lvl1pPr>
          </a:lstStyle>
          <a:p>
            <a:pPr>
              <a:defRPr/>
            </a:pPr>
            <a:endParaRPr lang="en-US"/>
          </a:p>
        </p:txBody>
      </p:sp>
      <p:sp>
        <p:nvSpPr>
          <p:cNvPr id="10" name="Substituent număr diapozitiv 6"/>
          <p:cNvSpPr>
            <a:spLocks noGrp="1"/>
          </p:cNvSpPr>
          <p:nvPr>
            <p:ph type="sldNum" sz="quarter" idx="12"/>
          </p:nvPr>
        </p:nvSpPr>
        <p:spPr>
          <a:xfrm>
            <a:off x="8229600" y="6477000"/>
            <a:ext cx="762000" cy="247650"/>
          </a:xfrm>
        </p:spPr>
        <p:txBody>
          <a:bodyPr/>
          <a:lstStyle>
            <a:lvl1pPr>
              <a:defRPr/>
            </a:lvl1pPr>
          </a:lstStyle>
          <a:p>
            <a:pPr>
              <a:defRPr/>
            </a:pPr>
            <a:fld id="{43B97E13-DBF8-41CF-B87F-063813E3B137}" type="slidenum">
              <a:rPr lang="en-US"/>
              <a:pPr>
                <a:defRPr/>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30" name="Titlu 29"/>
          <p:cNvSpPr>
            <a:spLocks noGrp="1"/>
          </p:cNvSpPr>
          <p:nvPr>
            <p:ph type="title"/>
          </p:nvPr>
        </p:nvSpPr>
        <p:spPr>
          <a:xfrm>
            <a:off x="301752" y="457200"/>
            <a:ext cx="8686800" cy="841248"/>
          </a:xfrm>
        </p:spPr>
        <p:txBody>
          <a:bodyPr/>
          <a:lstStyle/>
          <a:p>
            <a:r>
              <a:rPr lang="ro-RO" smtClean="0"/>
              <a:t>Faceți clic pentru a edita stilul de titlu Coordonator</a:t>
            </a:r>
            <a:endParaRPr lang="en-US"/>
          </a:p>
        </p:txBody>
      </p:sp>
      <p:sp>
        <p:nvSpPr>
          <p:cNvPr id="3" name="Substituent dată 10"/>
          <p:cNvSpPr>
            <a:spLocks noGrp="1"/>
          </p:cNvSpPr>
          <p:nvPr>
            <p:ph type="dt" sz="half" idx="10"/>
          </p:nvPr>
        </p:nvSpPr>
        <p:spPr/>
        <p:txBody>
          <a:bodyPr/>
          <a:lstStyle>
            <a:lvl1pPr>
              <a:defRPr/>
            </a:lvl1pPr>
          </a:lstStyle>
          <a:p>
            <a:pPr>
              <a:defRPr/>
            </a:pPr>
            <a:endParaRPr lang="en-US"/>
          </a:p>
        </p:txBody>
      </p:sp>
      <p:sp>
        <p:nvSpPr>
          <p:cNvPr id="4" name="Substituent subsol 27"/>
          <p:cNvSpPr>
            <a:spLocks noGrp="1"/>
          </p:cNvSpPr>
          <p:nvPr>
            <p:ph type="ftr" sz="quarter" idx="11"/>
          </p:nvPr>
        </p:nvSpPr>
        <p:spPr/>
        <p:txBody>
          <a:bodyPr/>
          <a:lstStyle>
            <a:lvl1pPr>
              <a:defRPr/>
            </a:lvl1pPr>
          </a:lstStyle>
          <a:p>
            <a:pPr>
              <a:defRPr/>
            </a:pPr>
            <a:endParaRPr lang="en-US"/>
          </a:p>
        </p:txBody>
      </p:sp>
      <p:sp>
        <p:nvSpPr>
          <p:cNvPr id="5" name="Substituent număr diapozitiv 4"/>
          <p:cNvSpPr>
            <a:spLocks noGrp="1"/>
          </p:cNvSpPr>
          <p:nvPr>
            <p:ph type="sldNum" sz="quarter" idx="12"/>
          </p:nvPr>
        </p:nvSpPr>
        <p:spPr/>
        <p:txBody>
          <a:bodyPr/>
          <a:lstStyle>
            <a:lvl1pPr>
              <a:defRPr/>
            </a:lvl1pPr>
          </a:lstStyle>
          <a:p>
            <a:pPr>
              <a:defRPr/>
            </a:pPr>
            <a:fld id="{4A07FE72-474E-4989-946D-DD3C65A20EDD}" type="slidenum">
              <a:rPr lang="en-US"/>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Substituent dată 2"/>
          <p:cNvSpPr>
            <a:spLocks noGrp="1"/>
          </p:cNvSpPr>
          <p:nvPr>
            <p:ph type="dt" sz="half" idx="10"/>
          </p:nvPr>
        </p:nvSpPr>
        <p:spPr/>
        <p:txBody>
          <a:bodyPr/>
          <a:lstStyle>
            <a:lvl1pPr>
              <a:defRPr/>
            </a:lvl1pPr>
          </a:lstStyle>
          <a:p>
            <a:pPr>
              <a:defRPr/>
            </a:pPr>
            <a:endParaRPr lang="en-US"/>
          </a:p>
        </p:txBody>
      </p:sp>
      <p:sp>
        <p:nvSpPr>
          <p:cNvPr id="3" name="Substituent subsol 23"/>
          <p:cNvSpPr>
            <a:spLocks noGrp="1"/>
          </p:cNvSpPr>
          <p:nvPr>
            <p:ph type="ftr" sz="quarter" idx="11"/>
          </p:nvPr>
        </p:nvSpPr>
        <p:spPr/>
        <p:txBody>
          <a:bodyPr/>
          <a:lstStyle>
            <a:lvl1pPr>
              <a:defRPr/>
            </a:lvl1pPr>
          </a:lstStyle>
          <a:p>
            <a:pPr>
              <a:defRPr/>
            </a:pPr>
            <a:endParaRPr lang="en-US"/>
          </a:p>
        </p:txBody>
      </p:sp>
      <p:sp>
        <p:nvSpPr>
          <p:cNvPr id="4" name="Substituent număr diapozitiv 6"/>
          <p:cNvSpPr>
            <a:spLocks noGrp="1"/>
          </p:cNvSpPr>
          <p:nvPr>
            <p:ph type="sldNum" sz="quarter" idx="12"/>
          </p:nvPr>
        </p:nvSpPr>
        <p:spPr/>
        <p:txBody>
          <a:bodyPr/>
          <a:lstStyle>
            <a:lvl1pPr>
              <a:defRPr/>
            </a:lvl1pPr>
          </a:lstStyle>
          <a:p>
            <a:pPr>
              <a:defRPr/>
            </a:pPr>
            <a:fld id="{97F7FDB7-0D8D-453A-B24B-8F36531FB3BC}" type="slidenum">
              <a:rPr lang="en-US"/>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5" name="Conector drept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Titlu 11"/>
          <p:cNvSpPr>
            <a:spLocks noGrp="1"/>
          </p:cNvSpPr>
          <p:nvPr>
            <p:ph type="title"/>
          </p:nvPr>
        </p:nvSpPr>
        <p:spPr>
          <a:xfrm>
            <a:off x="457200" y="5486400"/>
            <a:ext cx="8458200" cy="520700"/>
          </a:xfrm>
        </p:spPr>
        <p:txBody>
          <a:bodyPr/>
          <a:lstStyle>
            <a:lvl1pPr algn="l">
              <a:buNone/>
              <a:defRPr sz="2000" b="1"/>
            </a:lvl1pPr>
          </a:lstStyle>
          <a:p>
            <a:r>
              <a:rPr lang="ro-RO" smtClean="0"/>
              <a:t>Faceți clic pentru a edita stilul de titlu Coordonator</a:t>
            </a:r>
            <a:endParaRPr lang="en-US"/>
          </a:p>
        </p:txBody>
      </p:sp>
      <p:sp>
        <p:nvSpPr>
          <p:cNvPr id="26" name="Substituent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14" name="Substituent conținut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dată 24"/>
          <p:cNvSpPr>
            <a:spLocks noGrp="1"/>
          </p:cNvSpPr>
          <p:nvPr>
            <p:ph type="dt" sz="half" idx="10"/>
          </p:nvPr>
        </p:nvSpPr>
        <p:spPr/>
        <p:txBody>
          <a:bodyPr/>
          <a:lstStyle>
            <a:lvl1pPr>
              <a:defRPr/>
            </a:lvl1pPr>
          </a:lstStyle>
          <a:p>
            <a:pPr>
              <a:defRPr/>
            </a:pPr>
            <a:endParaRPr lang="en-US"/>
          </a:p>
        </p:txBody>
      </p:sp>
      <p:sp>
        <p:nvSpPr>
          <p:cNvPr id="7" name="Substituent subsol 28"/>
          <p:cNvSpPr>
            <a:spLocks noGrp="1"/>
          </p:cNvSpPr>
          <p:nvPr>
            <p:ph type="ftr" sz="quarter" idx="11"/>
          </p:nvPr>
        </p:nvSpPr>
        <p:spPr/>
        <p:txBody>
          <a:bodyPr/>
          <a:lstStyle>
            <a:lvl1pPr>
              <a:defRPr/>
            </a:lvl1pPr>
          </a:lstStyle>
          <a:p>
            <a:pPr>
              <a:defRPr/>
            </a:pPr>
            <a:endParaRPr lang="en-US"/>
          </a:p>
        </p:txBody>
      </p:sp>
      <p:sp>
        <p:nvSpPr>
          <p:cNvPr id="8" name="Substituent număr diapozitiv 6"/>
          <p:cNvSpPr>
            <a:spLocks noGrp="1"/>
          </p:cNvSpPr>
          <p:nvPr>
            <p:ph type="sldNum" sz="quarter" idx="12"/>
          </p:nvPr>
        </p:nvSpPr>
        <p:spPr/>
        <p:txBody>
          <a:bodyPr/>
          <a:lstStyle>
            <a:lvl1pPr>
              <a:defRPr/>
            </a:lvl1pPr>
          </a:lstStyle>
          <a:p>
            <a:pPr>
              <a:defRPr/>
            </a:pPr>
            <a:fld id="{F704F47D-C9DC-42A8-9A98-8A3C7D49DC97}" type="slidenum">
              <a:rPr lang="en-US"/>
              <a:pPr>
                <a:defRPr/>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13" name="Substituent imagin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17" name="Titlu 16"/>
          <p:cNvSpPr>
            <a:spLocks noGrp="1"/>
          </p:cNvSpPr>
          <p:nvPr>
            <p:ph type="title"/>
          </p:nvPr>
        </p:nvSpPr>
        <p:spPr>
          <a:xfrm>
            <a:off x="381000" y="4993760"/>
            <a:ext cx="5867400" cy="522288"/>
          </a:xfrm>
        </p:spPr>
        <p:txBody>
          <a:bodyPr/>
          <a:lstStyle>
            <a:lvl1pPr algn="l">
              <a:buNone/>
              <a:defRPr sz="2000" b="1"/>
            </a:lvl1pPr>
          </a:lstStyle>
          <a:p>
            <a:r>
              <a:rPr lang="ro-RO" smtClean="0"/>
              <a:t>Faceți clic pentru a edita stilul de titlu Coordonator</a:t>
            </a:r>
            <a:endParaRPr lang="en-US"/>
          </a:p>
        </p:txBody>
      </p:sp>
      <p:sp>
        <p:nvSpPr>
          <p:cNvPr id="26" name="Substituent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5" name="Substituent dată 6"/>
          <p:cNvSpPr>
            <a:spLocks noGrp="1"/>
          </p:cNvSpPr>
          <p:nvPr>
            <p:ph type="dt" sz="half" idx="10"/>
          </p:nvPr>
        </p:nvSpPr>
        <p:spPr/>
        <p:txBody>
          <a:bodyPr/>
          <a:lstStyle>
            <a:lvl1pPr>
              <a:defRPr/>
            </a:lvl1pPr>
          </a:lstStyle>
          <a:p>
            <a:pPr>
              <a:defRPr/>
            </a:pPr>
            <a:endParaRPr lang="en-US"/>
          </a:p>
        </p:txBody>
      </p:sp>
      <p:sp>
        <p:nvSpPr>
          <p:cNvPr id="6" name="Substituent subsol 4"/>
          <p:cNvSpPr>
            <a:spLocks noGrp="1"/>
          </p:cNvSpPr>
          <p:nvPr>
            <p:ph type="ftr" sz="quarter" idx="11"/>
          </p:nvPr>
        </p:nvSpPr>
        <p:spPr/>
        <p:txBody>
          <a:bodyPr/>
          <a:lstStyle>
            <a:lvl1pPr>
              <a:defRPr/>
            </a:lvl1pPr>
          </a:lstStyle>
          <a:p>
            <a:pPr>
              <a:defRPr/>
            </a:pPr>
            <a:endParaRPr lang="en-US"/>
          </a:p>
        </p:txBody>
      </p:sp>
      <p:sp>
        <p:nvSpPr>
          <p:cNvPr id="7" name="Substituent număr diapozitiv 30"/>
          <p:cNvSpPr>
            <a:spLocks noGrp="1"/>
          </p:cNvSpPr>
          <p:nvPr>
            <p:ph type="sldNum" sz="quarter" idx="12"/>
          </p:nvPr>
        </p:nvSpPr>
        <p:spPr/>
        <p:txBody>
          <a:bodyPr/>
          <a:lstStyle>
            <a:lvl1pPr>
              <a:defRPr/>
            </a:lvl1pPr>
          </a:lstStyle>
          <a:p>
            <a:pPr>
              <a:defRPr/>
            </a:pPr>
            <a:fld id="{35FB259D-7329-4AAD-810D-3E48C7FAE1CC}" type="slidenum">
              <a:rPr lang="en-US"/>
              <a:pPr>
                <a:defRPr/>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0"/>
          <p:cNvSpPr>
            <a:spLocks noGrp="1"/>
          </p:cNvSpPr>
          <p:nvPr>
            <p:ph type="dt" sz="half" idx="10"/>
          </p:nvPr>
        </p:nvSpPr>
        <p:spPr/>
        <p:txBody>
          <a:bodyPr/>
          <a:lstStyle>
            <a:lvl1pPr>
              <a:defRPr/>
            </a:lvl1pPr>
          </a:lstStyle>
          <a:p>
            <a:pPr>
              <a:defRPr/>
            </a:pPr>
            <a:endParaRPr lang="en-US"/>
          </a:p>
        </p:txBody>
      </p:sp>
      <p:sp>
        <p:nvSpPr>
          <p:cNvPr id="5" name="Substituent subsol 27"/>
          <p:cNvSpPr>
            <a:spLocks noGrp="1"/>
          </p:cNvSpPr>
          <p:nvPr>
            <p:ph type="ftr" sz="quarter" idx="11"/>
          </p:nvPr>
        </p:nvSpPr>
        <p:spPr/>
        <p:txBody>
          <a:bodyPr/>
          <a:lstStyle>
            <a:lvl1pPr>
              <a:defRPr/>
            </a:lvl1pPr>
          </a:lstStyle>
          <a:p>
            <a:pPr>
              <a:defRPr/>
            </a:pPr>
            <a:endParaRPr lang="en-US"/>
          </a:p>
        </p:txBody>
      </p:sp>
      <p:sp>
        <p:nvSpPr>
          <p:cNvPr id="6" name="Substituent număr diapozitiv 4"/>
          <p:cNvSpPr>
            <a:spLocks noGrp="1"/>
          </p:cNvSpPr>
          <p:nvPr>
            <p:ph type="sldNum" sz="quarter" idx="12"/>
          </p:nvPr>
        </p:nvSpPr>
        <p:spPr/>
        <p:txBody>
          <a:bodyPr/>
          <a:lstStyle>
            <a:lvl1pPr>
              <a:defRPr/>
            </a:lvl1pPr>
          </a:lstStyle>
          <a:p>
            <a:pPr>
              <a:defRPr/>
            </a:pPr>
            <a:fld id="{3DCDC24F-6730-489D-A6B6-355C10A09A9C}" type="slidenum">
              <a:rPr lang="en-US"/>
              <a:pPr>
                <a:defRPr/>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549276"/>
            <a:ext cx="18288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549276"/>
            <a:ext cx="62484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lvl1pPr>
              <a:defRPr/>
            </a:lvl1pPr>
          </a:lstStyle>
          <a:p>
            <a:pPr>
              <a:defRPr/>
            </a:pPr>
            <a:endParaRPr lang="en-US"/>
          </a:p>
        </p:txBody>
      </p:sp>
      <p:sp>
        <p:nvSpPr>
          <p:cNvPr id="5" name="Substituent subsol 4"/>
          <p:cNvSpPr>
            <a:spLocks noGrp="1"/>
          </p:cNvSpPr>
          <p:nvPr>
            <p:ph type="ftr" sz="quarter" idx="11"/>
          </p:nvPr>
        </p:nvSpPr>
        <p:spPr/>
        <p:txBody>
          <a:bodyPr/>
          <a:lstStyle>
            <a:lvl1pPr>
              <a:defRPr/>
            </a:lvl1pPr>
          </a:lstStyle>
          <a:p>
            <a:pPr>
              <a:defRPr/>
            </a:pPr>
            <a:endParaRPr lang="en-US"/>
          </a:p>
        </p:txBody>
      </p:sp>
      <p:sp>
        <p:nvSpPr>
          <p:cNvPr id="6" name="Substituent număr diapozitiv 5"/>
          <p:cNvSpPr>
            <a:spLocks noGrp="1"/>
          </p:cNvSpPr>
          <p:nvPr>
            <p:ph type="sldNum" sz="quarter" idx="12"/>
          </p:nvPr>
        </p:nvSpPr>
        <p:spPr/>
        <p:txBody>
          <a:bodyPr/>
          <a:lstStyle>
            <a:lvl1pPr>
              <a:defRPr/>
            </a:lvl1pPr>
          </a:lstStyle>
          <a:p>
            <a:pPr>
              <a:defRPr/>
            </a:pPr>
            <a:fld id="{D1D8DA5E-1293-41C5-BC17-0F2AAECDA546}" type="slidenum">
              <a:rPr lang="en-US"/>
              <a:pPr>
                <a:defRPr/>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Diapozitiv titlu">
    <p:bg>
      <p:bgRef idx="1003">
        <a:schemeClr val="bg1"/>
      </p:bgRef>
    </p:bg>
    <p:spTree>
      <p:nvGrpSpPr>
        <p:cNvPr id="1" name=""/>
        <p:cNvGrpSpPr/>
        <p:nvPr/>
      </p:nvGrpSpPr>
      <p:grpSpPr>
        <a:xfrm>
          <a:off x="0" y="0"/>
          <a:ext cx="0" cy="0"/>
          <a:chOff x="0" y="0"/>
          <a:chExt cx="0" cy="0"/>
        </a:xfrm>
      </p:grpSpPr>
      <p:sp>
        <p:nvSpPr>
          <p:cNvPr id="4" name="Dreptunghi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Dreptunghi rotunjit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Dreptunghi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Dreptunghi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Dreptunghi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u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8" name="Titlu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ro-RO" smtClean="0"/>
              <a:t>Faceți clic pentru a edita stilul de titlu Coordonator</a:t>
            </a:r>
            <a:endParaRPr lang="en-US"/>
          </a:p>
        </p:txBody>
      </p:sp>
      <p:sp>
        <p:nvSpPr>
          <p:cNvPr id="11" name="Substituent dată 27"/>
          <p:cNvSpPr>
            <a:spLocks noGrp="1"/>
          </p:cNvSpPr>
          <p:nvPr>
            <p:ph type="dt" sz="half" idx="10"/>
          </p:nvPr>
        </p:nvSpPr>
        <p:spPr/>
        <p:txBody>
          <a:bodyPr/>
          <a:lstStyle>
            <a:lvl1pPr>
              <a:defRPr/>
            </a:lvl1pPr>
          </a:lstStyle>
          <a:p>
            <a:pPr>
              <a:defRPr/>
            </a:pPr>
            <a:endParaRPr lang="en-US"/>
          </a:p>
        </p:txBody>
      </p:sp>
      <p:sp>
        <p:nvSpPr>
          <p:cNvPr id="12" name="Substituent subsol 16"/>
          <p:cNvSpPr>
            <a:spLocks noGrp="1"/>
          </p:cNvSpPr>
          <p:nvPr>
            <p:ph type="ftr" sz="quarter" idx="11"/>
          </p:nvPr>
        </p:nvSpPr>
        <p:spPr/>
        <p:txBody>
          <a:bodyPr/>
          <a:lstStyle>
            <a:lvl1pPr>
              <a:defRPr/>
            </a:lvl1pPr>
          </a:lstStyle>
          <a:p>
            <a:pPr>
              <a:defRPr/>
            </a:pPr>
            <a:endParaRPr lang="en-US"/>
          </a:p>
        </p:txBody>
      </p:sp>
      <p:sp>
        <p:nvSpPr>
          <p:cNvPr id="13" name="Substituent număr diapozitiv 28"/>
          <p:cNvSpPr>
            <a:spLocks noGrp="1"/>
          </p:cNvSpPr>
          <p:nvPr>
            <p:ph type="sldNum" sz="quarter" idx="12"/>
          </p:nvPr>
        </p:nvSpPr>
        <p:spPr/>
        <p:txBody>
          <a:bodyPr/>
          <a:lstStyle>
            <a:lvl1pPr>
              <a:defRPr sz="1400">
                <a:solidFill>
                  <a:srgbClr val="FFFFFF"/>
                </a:solidFill>
              </a:defRPr>
            </a:lvl1pPr>
          </a:lstStyle>
          <a:p>
            <a:pPr>
              <a:defRPr/>
            </a:pPr>
            <a:fld id="{3DDB6496-85C7-4507-850A-87918D66552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8" name="Substituent conținut 7"/>
          <p:cNvSpPr>
            <a:spLocks noGrp="1"/>
          </p:cNvSpPr>
          <p:nvPr>
            <p:ph sz="quarter" idx="1"/>
          </p:nvPr>
        </p:nvSpPr>
        <p:spPr>
          <a:xfrm>
            <a:off x="914400" y="1447800"/>
            <a:ext cx="777240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A2B2C453-B42A-4B55-A2DE-31E3A10C56A1}" type="slidenum">
              <a:rPr lang="en-US"/>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Antet secțiune">
    <p:bg>
      <p:bgRef idx="1003">
        <a:schemeClr val="bg1"/>
      </p:bgRef>
    </p:bg>
    <p:spTree>
      <p:nvGrpSpPr>
        <p:cNvPr id="1" name=""/>
        <p:cNvGrpSpPr/>
        <p:nvPr/>
      </p:nvGrpSpPr>
      <p:grpSpPr>
        <a:xfrm>
          <a:off x="0" y="0"/>
          <a:ext cx="0" cy="0"/>
          <a:chOff x="0" y="0"/>
          <a:chExt cx="0" cy="0"/>
        </a:xfrm>
      </p:grpSpPr>
      <p:sp>
        <p:nvSpPr>
          <p:cNvPr id="4" name="Dreptunghi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Dreptunghi rotunjit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Dreptunghi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Dreptunghi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Dreptunghi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u 1"/>
          <p:cNvSpPr>
            <a:spLocks noGrp="1"/>
          </p:cNvSpPr>
          <p:nvPr>
            <p:ph type="title"/>
          </p:nvPr>
        </p:nvSpPr>
        <p:spPr>
          <a:xfrm>
            <a:off x="722313" y="952500"/>
            <a:ext cx="7772400" cy="1362075"/>
          </a:xfrm>
        </p:spPr>
        <p:txBody>
          <a:bodyPr/>
          <a:lstStyle>
            <a:lvl1pPr algn="l">
              <a:buNone/>
              <a:defRPr sz="4000" b="0" cap="none"/>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9" name="Substituent dată 3"/>
          <p:cNvSpPr>
            <a:spLocks noGrp="1"/>
          </p:cNvSpPr>
          <p:nvPr>
            <p:ph type="dt" sz="half" idx="10"/>
          </p:nvPr>
        </p:nvSpPr>
        <p:spPr/>
        <p:txBody>
          <a:bodyPr/>
          <a:lstStyle>
            <a:lvl1pPr>
              <a:defRPr/>
            </a:lvl1pPr>
          </a:lstStyle>
          <a:p>
            <a:pPr>
              <a:defRPr/>
            </a:pPr>
            <a:endParaRPr lang="en-US"/>
          </a:p>
        </p:txBody>
      </p:sp>
      <p:sp>
        <p:nvSpPr>
          <p:cNvPr id="10" name="Substituent subsol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ubstituent număr diapozitiv 5"/>
          <p:cNvSpPr>
            <a:spLocks noGrp="1"/>
          </p:cNvSpPr>
          <p:nvPr>
            <p:ph type="sldNum" sz="quarter" idx="12"/>
          </p:nvPr>
        </p:nvSpPr>
        <p:spPr>
          <a:xfrm>
            <a:off x="146050" y="6208713"/>
            <a:ext cx="457200" cy="457200"/>
          </a:xfrm>
        </p:spPr>
        <p:txBody>
          <a:bodyPr/>
          <a:lstStyle>
            <a:lvl1pPr>
              <a:defRPr/>
            </a:lvl1pPr>
          </a:lstStyle>
          <a:p>
            <a:pPr>
              <a:defRPr/>
            </a:pPr>
            <a:fld id="{451F7AE0-2341-43F0-8A7A-CFAE191EA9D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subsol 2"/>
          <p:cNvSpPr>
            <a:spLocks noGrp="1"/>
          </p:cNvSpPr>
          <p:nvPr>
            <p:ph type="ftr" sz="quarter" idx="10"/>
          </p:nvPr>
        </p:nvSpPr>
        <p:spPr/>
        <p:txBody>
          <a:bodyPr/>
          <a:lstStyle>
            <a:lvl1pPr>
              <a:defRPr/>
            </a:lvl1pPr>
          </a:lstStyle>
          <a:p>
            <a:pPr>
              <a:defRPr/>
            </a:pPr>
            <a:endParaRPr lang="en-US"/>
          </a:p>
        </p:txBody>
      </p:sp>
      <p:sp>
        <p:nvSpPr>
          <p:cNvPr id="3" name="Substituent dată 13"/>
          <p:cNvSpPr>
            <a:spLocks noGrp="1"/>
          </p:cNvSpPr>
          <p:nvPr>
            <p:ph type="dt" sz="half" idx="11"/>
          </p:nvPr>
        </p:nvSpPr>
        <p:spPr/>
        <p:txBody>
          <a:bodyPr/>
          <a:lstStyle>
            <a:lvl1pPr>
              <a:defRPr/>
            </a:lvl1pPr>
          </a:lstStyle>
          <a:p>
            <a:pPr>
              <a:defRPr/>
            </a:pPr>
            <a:endParaRPr lang="en-US"/>
          </a:p>
        </p:txBody>
      </p:sp>
      <p:sp>
        <p:nvSpPr>
          <p:cNvPr id="4" name="Substituent număr diapozitiv 22"/>
          <p:cNvSpPr>
            <a:spLocks noGrp="1"/>
          </p:cNvSpPr>
          <p:nvPr>
            <p:ph type="sldNum" sz="quarter" idx="12"/>
          </p:nvPr>
        </p:nvSpPr>
        <p:spPr/>
        <p:txBody>
          <a:bodyPr/>
          <a:lstStyle>
            <a:lvl1pPr>
              <a:defRPr/>
            </a:lvl1pPr>
          </a:lstStyle>
          <a:p>
            <a:pPr>
              <a:defRPr/>
            </a:pPr>
            <a:fld id="{F6260DCD-4AA9-447E-AB9D-327E0C8E6767}" type="slidenum">
              <a:rPr lang="en-US"/>
              <a:pPr>
                <a:defRPr/>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9" name="Substituent conținut 8"/>
          <p:cNvSpPr>
            <a:spLocks noGrp="1"/>
          </p:cNvSpPr>
          <p:nvPr>
            <p:ph sz="quarter" idx="1"/>
          </p:nvPr>
        </p:nvSpPr>
        <p:spPr>
          <a:xfrm>
            <a:off x="914400" y="1447800"/>
            <a:ext cx="374904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1" name="Substituent conținut 10"/>
          <p:cNvSpPr>
            <a:spLocks noGrp="1"/>
          </p:cNvSpPr>
          <p:nvPr>
            <p:ph sz="quarter" idx="2"/>
          </p:nvPr>
        </p:nvSpPr>
        <p:spPr>
          <a:xfrm>
            <a:off x="4933950" y="1447800"/>
            <a:ext cx="3749040" cy="45720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3"/>
          <p:cNvSpPr>
            <a:spLocks noGrp="1"/>
          </p:cNvSpPr>
          <p:nvPr>
            <p:ph type="dt" sz="half" idx="10"/>
          </p:nvPr>
        </p:nvSpPr>
        <p:spPr/>
        <p:txBody>
          <a:bodyPr/>
          <a:lstStyle>
            <a:lvl1pPr>
              <a:defRPr/>
            </a:lvl1pPr>
          </a:lstStyle>
          <a:p>
            <a:pPr>
              <a:defRPr/>
            </a:pPr>
            <a:endParaRPr lang="en-US"/>
          </a:p>
        </p:txBody>
      </p:sp>
      <p:sp>
        <p:nvSpPr>
          <p:cNvPr id="6" name="Substituent subsol 2"/>
          <p:cNvSpPr>
            <a:spLocks noGrp="1"/>
          </p:cNvSpPr>
          <p:nvPr>
            <p:ph type="ftr" sz="quarter" idx="11"/>
          </p:nvPr>
        </p:nvSpPr>
        <p:spPr/>
        <p:txBody>
          <a:bodyPr/>
          <a:lstStyle>
            <a:lvl1pPr>
              <a:defRPr/>
            </a:lvl1pPr>
          </a:lstStyle>
          <a:p>
            <a:pPr>
              <a:defRPr/>
            </a:pPr>
            <a:endParaRPr lang="en-US"/>
          </a:p>
        </p:txBody>
      </p:sp>
      <p:sp>
        <p:nvSpPr>
          <p:cNvPr id="7" name="Substituent număr diapozitiv 22"/>
          <p:cNvSpPr>
            <a:spLocks noGrp="1"/>
          </p:cNvSpPr>
          <p:nvPr>
            <p:ph type="sldNum" sz="quarter" idx="12"/>
          </p:nvPr>
        </p:nvSpPr>
        <p:spPr/>
        <p:txBody>
          <a:bodyPr/>
          <a:lstStyle>
            <a:lvl1pPr>
              <a:defRPr/>
            </a:lvl1pPr>
          </a:lstStyle>
          <a:p>
            <a:pPr>
              <a:defRPr/>
            </a:pPr>
            <a:fld id="{B2D492CE-86A5-4C3B-BA7E-DD7A1DD2C7DE}" type="slidenum">
              <a:rPr lang="en-US"/>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914400" y="273050"/>
            <a:ext cx="7772400" cy="1143000"/>
          </a:xfrm>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11" name="Substituent conținut 10"/>
          <p:cNvSpPr>
            <a:spLocks noGrp="1"/>
          </p:cNvSpPr>
          <p:nvPr>
            <p:ph sz="half" idx="2"/>
          </p:nvPr>
        </p:nvSpPr>
        <p:spPr>
          <a:xfrm>
            <a:off x="914400" y="2247900"/>
            <a:ext cx="3733800" cy="38862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3" name="Substituent conținut 12"/>
          <p:cNvSpPr>
            <a:spLocks noGrp="1"/>
          </p:cNvSpPr>
          <p:nvPr>
            <p:ph sz="half" idx="4"/>
          </p:nvPr>
        </p:nvSpPr>
        <p:spPr>
          <a:xfrm>
            <a:off x="4953000" y="2247900"/>
            <a:ext cx="3733800" cy="38862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13"/>
          <p:cNvSpPr>
            <a:spLocks noGrp="1"/>
          </p:cNvSpPr>
          <p:nvPr>
            <p:ph type="dt" sz="half" idx="10"/>
          </p:nvPr>
        </p:nvSpPr>
        <p:spPr/>
        <p:txBody>
          <a:bodyPr/>
          <a:lstStyle>
            <a:lvl1pPr>
              <a:defRPr/>
            </a:lvl1pPr>
          </a:lstStyle>
          <a:p>
            <a:pPr>
              <a:defRPr/>
            </a:pPr>
            <a:endParaRPr lang="en-US"/>
          </a:p>
        </p:txBody>
      </p:sp>
      <p:sp>
        <p:nvSpPr>
          <p:cNvPr id="8" name="Substituent subsol 2"/>
          <p:cNvSpPr>
            <a:spLocks noGrp="1"/>
          </p:cNvSpPr>
          <p:nvPr>
            <p:ph type="ftr" sz="quarter" idx="11"/>
          </p:nvPr>
        </p:nvSpPr>
        <p:spPr/>
        <p:txBody>
          <a:bodyPr/>
          <a:lstStyle>
            <a:lvl1pPr>
              <a:defRPr/>
            </a:lvl1pPr>
          </a:lstStyle>
          <a:p>
            <a:pPr>
              <a:defRPr/>
            </a:pPr>
            <a:endParaRPr lang="en-US"/>
          </a:p>
        </p:txBody>
      </p:sp>
      <p:sp>
        <p:nvSpPr>
          <p:cNvPr id="9" name="Substituent număr diapozitiv 22"/>
          <p:cNvSpPr>
            <a:spLocks noGrp="1"/>
          </p:cNvSpPr>
          <p:nvPr>
            <p:ph type="sldNum" sz="quarter" idx="12"/>
          </p:nvPr>
        </p:nvSpPr>
        <p:spPr/>
        <p:txBody>
          <a:bodyPr/>
          <a:lstStyle>
            <a:lvl1pPr>
              <a:defRPr/>
            </a:lvl1pPr>
          </a:lstStyle>
          <a:p>
            <a:pPr>
              <a:defRPr/>
            </a:pPr>
            <a:fld id="{AA50012B-EC58-4B5E-8900-67CDFD11DE35}" type="slidenum">
              <a:rPr lang="en-US"/>
              <a:pPr>
                <a:defRPr/>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13"/>
          <p:cNvSpPr>
            <a:spLocks noGrp="1"/>
          </p:cNvSpPr>
          <p:nvPr>
            <p:ph type="dt" sz="half" idx="10"/>
          </p:nvPr>
        </p:nvSpPr>
        <p:spPr/>
        <p:txBody>
          <a:bodyPr/>
          <a:lstStyle>
            <a:lvl1pPr>
              <a:defRPr/>
            </a:lvl1pPr>
          </a:lstStyle>
          <a:p>
            <a:pPr>
              <a:defRPr/>
            </a:pPr>
            <a:endParaRPr lang="en-US"/>
          </a:p>
        </p:txBody>
      </p:sp>
      <p:sp>
        <p:nvSpPr>
          <p:cNvPr id="4" name="Substituent subsol 2"/>
          <p:cNvSpPr>
            <a:spLocks noGrp="1"/>
          </p:cNvSpPr>
          <p:nvPr>
            <p:ph type="ftr" sz="quarter" idx="11"/>
          </p:nvPr>
        </p:nvSpPr>
        <p:spPr/>
        <p:txBody>
          <a:bodyPr/>
          <a:lstStyle>
            <a:lvl1pPr>
              <a:defRPr/>
            </a:lvl1pPr>
          </a:lstStyle>
          <a:p>
            <a:pPr>
              <a:defRPr/>
            </a:pPr>
            <a:endParaRPr lang="en-US"/>
          </a:p>
        </p:txBody>
      </p:sp>
      <p:sp>
        <p:nvSpPr>
          <p:cNvPr id="5" name="Substituent număr diapozitiv 22"/>
          <p:cNvSpPr>
            <a:spLocks noGrp="1"/>
          </p:cNvSpPr>
          <p:nvPr>
            <p:ph type="sldNum" sz="quarter" idx="12"/>
          </p:nvPr>
        </p:nvSpPr>
        <p:spPr/>
        <p:txBody>
          <a:bodyPr/>
          <a:lstStyle>
            <a:lvl1pPr>
              <a:defRPr/>
            </a:lvl1pPr>
          </a:lstStyle>
          <a:p>
            <a:pPr>
              <a:defRPr/>
            </a:pPr>
            <a:fld id="{E06137CC-007B-430F-BDF1-CDF199C84FA7}" type="slidenum">
              <a:rPr lang="en-US"/>
              <a:pPr>
                <a:defRPr/>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3"/>
          <p:cNvSpPr>
            <a:spLocks noGrp="1"/>
          </p:cNvSpPr>
          <p:nvPr>
            <p:ph type="dt" sz="half" idx="10"/>
          </p:nvPr>
        </p:nvSpPr>
        <p:spPr/>
        <p:txBody>
          <a:bodyPr/>
          <a:lstStyle>
            <a:lvl1pPr>
              <a:defRPr/>
            </a:lvl1pPr>
          </a:lstStyle>
          <a:p>
            <a:pPr>
              <a:defRPr/>
            </a:pPr>
            <a:endParaRPr lang="en-US"/>
          </a:p>
        </p:txBody>
      </p:sp>
      <p:sp>
        <p:nvSpPr>
          <p:cNvPr id="3" name="Substituent subsol 2"/>
          <p:cNvSpPr>
            <a:spLocks noGrp="1"/>
          </p:cNvSpPr>
          <p:nvPr>
            <p:ph type="ftr" sz="quarter" idx="11"/>
          </p:nvPr>
        </p:nvSpPr>
        <p:spPr/>
        <p:txBody>
          <a:bodyPr/>
          <a:lstStyle>
            <a:lvl1pPr>
              <a:defRPr/>
            </a:lvl1pPr>
          </a:lstStyle>
          <a:p>
            <a:pPr>
              <a:defRPr/>
            </a:pPr>
            <a:endParaRPr lang="en-US"/>
          </a:p>
        </p:txBody>
      </p:sp>
      <p:sp>
        <p:nvSpPr>
          <p:cNvPr id="4" name="Substituent număr diapozitiv 22"/>
          <p:cNvSpPr>
            <a:spLocks noGrp="1"/>
          </p:cNvSpPr>
          <p:nvPr>
            <p:ph type="sldNum" sz="quarter" idx="12"/>
          </p:nvPr>
        </p:nvSpPr>
        <p:spPr/>
        <p:txBody>
          <a:bodyPr/>
          <a:lstStyle>
            <a:lvl1pPr>
              <a:defRPr/>
            </a:lvl1pPr>
          </a:lstStyle>
          <a:p>
            <a:pPr>
              <a:defRPr/>
            </a:pPr>
            <a:fld id="{ABA90AA2-D497-4382-A5D4-D3232AD7DEE7}" type="slidenum">
              <a:rPr lang="en-US"/>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5" name="Dreptunghi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Dreptunghi rotunjit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u 1"/>
          <p:cNvSpPr>
            <a:spLocks noGrp="1"/>
          </p:cNvSpPr>
          <p:nvPr>
            <p:ph type="title"/>
          </p:nvPr>
        </p:nvSpPr>
        <p:spPr>
          <a:xfrm>
            <a:off x="914400" y="273050"/>
            <a:ext cx="7772400" cy="1143000"/>
          </a:xfrm>
        </p:spPr>
        <p:txBody>
          <a:bodyPr/>
          <a:lstStyle>
            <a:lvl1pPr algn="l">
              <a:buNone/>
              <a:defRPr sz="4000" b="0"/>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11" name="Substituent conținut 10"/>
          <p:cNvSpPr>
            <a:spLocks noGrp="1"/>
          </p:cNvSpPr>
          <p:nvPr>
            <p:ph sz="quarter" idx="1"/>
          </p:nvPr>
        </p:nvSpPr>
        <p:spPr>
          <a:xfrm>
            <a:off x="2971800" y="1600200"/>
            <a:ext cx="5715000" cy="4495800"/>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4"/>
          <p:cNvSpPr>
            <a:spLocks noGrp="1"/>
          </p:cNvSpPr>
          <p:nvPr>
            <p:ph type="dt" sz="half" idx="10"/>
          </p:nvPr>
        </p:nvSpPr>
        <p:spPr/>
        <p:txBody>
          <a:bodyPr/>
          <a:lstStyle>
            <a:lvl1pPr>
              <a:defRPr/>
            </a:lvl1pPr>
          </a:lstStyle>
          <a:p>
            <a:pPr>
              <a:defRPr/>
            </a:pPr>
            <a:endParaRPr lang="en-US"/>
          </a:p>
        </p:txBody>
      </p:sp>
      <p:sp>
        <p:nvSpPr>
          <p:cNvPr id="8" name="Substituent subsol 5"/>
          <p:cNvSpPr>
            <a:spLocks noGrp="1"/>
          </p:cNvSpPr>
          <p:nvPr>
            <p:ph type="ftr" sz="quarter" idx="11"/>
          </p:nvPr>
        </p:nvSpPr>
        <p:spPr/>
        <p:txBody>
          <a:bodyPr/>
          <a:lstStyle>
            <a:lvl1pPr>
              <a:defRPr/>
            </a:lvl1pPr>
          </a:lstStyle>
          <a:p>
            <a:pPr>
              <a:defRPr/>
            </a:pPr>
            <a:endParaRPr lang="en-US"/>
          </a:p>
        </p:txBody>
      </p:sp>
      <p:sp>
        <p:nvSpPr>
          <p:cNvPr id="9" name="Substituent număr diapozitiv 6"/>
          <p:cNvSpPr>
            <a:spLocks noGrp="1"/>
          </p:cNvSpPr>
          <p:nvPr>
            <p:ph type="sldNum" sz="quarter" idx="12"/>
          </p:nvPr>
        </p:nvSpPr>
        <p:spPr/>
        <p:txBody>
          <a:bodyPr/>
          <a:lstStyle>
            <a:lvl1pPr>
              <a:defRPr/>
            </a:lvl1pPr>
          </a:lstStyle>
          <a:p>
            <a:pPr>
              <a:defRPr/>
            </a:pPr>
            <a:fld id="{D201F87E-871B-4EAC-B394-51B99C55F957}" type="slidenum">
              <a:rPr lang="en-US"/>
              <a:pPr>
                <a:defRPr/>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5" name="Dreptunghi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Dreptunghi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Dreptunghi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u 1"/>
          <p:cNvSpPr>
            <a:spLocks noGrp="1"/>
          </p:cNvSpPr>
          <p:nvPr>
            <p:ph type="title"/>
          </p:nvPr>
        </p:nvSpPr>
        <p:spPr>
          <a:xfrm>
            <a:off x="914400" y="4900550"/>
            <a:ext cx="7315200" cy="522288"/>
          </a:xfrm>
        </p:spPr>
        <p:txBody>
          <a:bodyPr anchor="ctr">
            <a:noAutofit/>
          </a:bodyPr>
          <a:lstStyle>
            <a:lvl1pPr algn="l">
              <a:buNone/>
              <a:defRPr sz="2800" b="0"/>
            </a:lvl1pPr>
          </a:lstStyle>
          <a:p>
            <a:r>
              <a:rPr lang="ro-RO" smtClean="0"/>
              <a:t>Faceți clic pentru a edita stilul de titlu Coordonator</a:t>
            </a:r>
            <a:endParaRPr lang="en-US"/>
          </a:p>
        </p:txBody>
      </p:sp>
      <p:sp>
        <p:nvSpPr>
          <p:cNvPr id="4" name="Substituent text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3" name="Substituent imagine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8" name="Substituent dată 4"/>
          <p:cNvSpPr>
            <a:spLocks noGrp="1"/>
          </p:cNvSpPr>
          <p:nvPr>
            <p:ph type="dt" sz="half" idx="10"/>
          </p:nvPr>
        </p:nvSpPr>
        <p:spPr/>
        <p:txBody>
          <a:bodyPr/>
          <a:lstStyle>
            <a:lvl1pPr>
              <a:defRPr/>
            </a:lvl1pPr>
          </a:lstStyle>
          <a:p>
            <a:pPr>
              <a:defRPr/>
            </a:pPr>
            <a:endParaRPr lang="en-US"/>
          </a:p>
        </p:txBody>
      </p:sp>
      <p:sp>
        <p:nvSpPr>
          <p:cNvPr id="9" name="Substituent subsol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ubstituent număr diapozitiv 6"/>
          <p:cNvSpPr>
            <a:spLocks noGrp="1"/>
          </p:cNvSpPr>
          <p:nvPr>
            <p:ph type="sldNum" sz="quarter" idx="12"/>
          </p:nvPr>
        </p:nvSpPr>
        <p:spPr>
          <a:xfrm>
            <a:off x="146050" y="6208713"/>
            <a:ext cx="457200" cy="457200"/>
          </a:xfrm>
        </p:spPr>
        <p:txBody>
          <a:bodyPr/>
          <a:lstStyle>
            <a:lvl1pPr>
              <a:defRPr/>
            </a:lvl1pPr>
          </a:lstStyle>
          <a:p>
            <a:pPr>
              <a:defRPr/>
            </a:pPr>
            <a:fld id="{35674F94-EE04-40E6-AB50-6ADEBEB7CBAD}" type="slidenum">
              <a:rPr lang="en-US"/>
              <a:pPr>
                <a:defRPr/>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9CF6DCF7-D5E8-430C-A217-54CA9DAB08FB}" type="slidenum">
              <a:rPr lang="en-US"/>
              <a:pPr>
                <a:defRPr/>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41"/>
            <a:ext cx="201168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914400" y="274640"/>
            <a:ext cx="55626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BF39D2F1-82A0-4895-A9B5-56BFD8011A42}" type="slidenum">
              <a:rPr lang="en-US"/>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u 13"/>
          <p:cNvSpPr>
            <a:spLocks noGrp="1"/>
          </p:cNvSpPr>
          <p:nvPr>
            <p:ph type="ctrTitle"/>
          </p:nvPr>
        </p:nvSpPr>
        <p:spPr>
          <a:xfrm>
            <a:off x="1432560" y="359898"/>
            <a:ext cx="7406640" cy="1472184"/>
          </a:xfrm>
        </p:spPr>
        <p:txBody>
          <a:bodyPr anchor="b"/>
          <a:lstStyle>
            <a:lvl1pPr algn="l">
              <a:defRPr/>
            </a:lvl1pPr>
            <a:extLst/>
          </a:lstStyle>
          <a:p>
            <a:r>
              <a:rPr lang="ro-RO" smtClean="0"/>
              <a:t>Faceți clic pentru a edita stilul de titlu Coordonator</a:t>
            </a:r>
            <a:endParaRPr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6" name="Substituent dată 6"/>
          <p:cNvSpPr>
            <a:spLocks noGrp="1"/>
          </p:cNvSpPr>
          <p:nvPr>
            <p:ph type="dt" sz="half" idx="10"/>
          </p:nvPr>
        </p:nvSpPr>
        <p:spPr/>
        <p:txBody>
          <a:bodyPr/>
          <a:lstStyle>
            <a:lvl1pPr>
              <a:defRPr/>
            </a:lvl1pPr>
            <a:extLst/>
          </a:lstStyle>
          <a:p>
            <a:pPr>
              <a:defRPr/>
            </a:pPr>
            <a:endParaRPr lang="en-US"/>
          </a:p>
        </p:txBody>
      </p:sp>
      <p:sp>
        <p:nvSpPr>
          <p:cNvPr id="7" name="Substituent subsol 19"/>
          <p:cNvSpPr>
            <a:spLocks noGrp="1"/>
          </p:cNvSpPr>
          <p:nvPr>
            <p:ph type="ftr" sz="quarter" idx="11"/>
          </p:nvPr>
        </p:nvSpPr>
        <p:spPr/>
        <p:txBody>
          <a:bodyPr/>
          <a:lstStyle>
            <a:lvl1pPr>
              <a:defRPr/>
            </a:lvl1pPr>
            <a:extLst/>
          </a:lstStyle>
          <a:p>
            <a:pPr>
              <a:defRPr/>
            </a:pPr>
            <a:endParaRPr lang="en-US"/>
          </a:p>
        </p:txBody>
      </p:sp>
      <p:sp>
        <p:nvSpPr>
          <p:cNvPr id="8" name="Substituent număr diapozitiv 9"/>
          <p:cNvSpPr>
            <a:spLocks noGrp="1"/>
          </p:cNvSpPr>
          <p:nvPr>
            <p:ph type="sldNum" sz="quarter" idx="12"/>
          </p:nvPr>
        </p:nvSpPr>
        <p:spPr/>
        <p:txBody>
          <a:bodyPr/>
          <a:lstStyle>
            <a:lvl1pPr>
              <a:defRPr/>
            </a:lvl1pPr>
            <a:extLst/>
          </a:lstStyle>
          <a:p>
            <a:pPr>
              <a:defRPr/>
            </a:pPr>
            <a:fld id="{09110461-050C-40CD-96F7-957A62F1AC63}" type="slidenum">
              <a:rPr lang="en-US"/>
              <a:pPr>
                <a:defRPr/>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7BA00C33-E595-4C76-BD35-DB003304135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bg>
      <p:bgRef idx="1001">
        <a:schemeClr val="bg2"/>
      </p:bgRef>
    </p:bg>
    <p:spTree>
      <p:nvGrpSpPr>
        <p:cNvPr id="1" name=""/>
        <p:cNvGrpSpPr/>
        <p:nvPr/>
      </p:nvGrpSpPr>
      <p:grpSpPr>
        <a:xfrm>
          <a:off x="0" y="0"/>
          <a:ext cx="0" cy="0"/>
          <a:chOff x="0" y="0"/>
          <a:chExt cx="0" cy="0"/>
        </a:xfrm>
      </p:grpSpPr>
      <p:sp>
        <p:nvSpPr>
          <p:cNvPr id="5" name="Dreptunghi 4"/>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u 1"/>
          <p:cNvSpPr>
            <a:spLocks noGrp="1"/>
          </p:cNvSpPr>
          <p:nvPr>
            <p:ph type="title"/>
          </p:nvPr>
        </p:nvSpPr>
        <p:spPr>
          <a:xfrm>
            <a:off x="4963136" y="304800"/>
            <a:ext cx="3931920" cy="762000"/>
          </a:xfrm>
        </p:spPr>
        <p:txBody>
          <a:bodyPr/>
          <a:lstStyle>
            <a:lvl1pPr marL="0" algn="r">
              <a:buNone/>
              <a:defRPr sz="2000" b="1"/>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dată 8"/>
          <p:cNvSpPr>
            <a:spLocks noGrp="1"/>
          </p:cNvSpPr>
          <p:nvPr>
            <p:ph type="dt" sz="half" idx="10"/>
          </p:nvPr>
        </p:nvSpPr>
        <p:spPr>
          <a:xfrm>
            <a:off x="5562600" y="6513513"/>
            <a:ext cx="3001963" cy="274637"/>
          </a:xfrm>
        </p:spPr>
        <p:txBody>
          <a:bodyPr vert="horz" rtlCol="0"/>
          <a:lstStyle>
            <a:lvl1pPr>
              <a:defRPr/>
            </a:lvl1pPr>
            <a:extLst/>
          </a:lstStyle>
          <a:p>
            <a:pPr>
              <a:defRPr/>
            </a:pPr>
            <a:endParaRPr lang="en-US"/>
          </a:p>
        </p:txBody>
      </p:sp>
      <p:sp>
        <p:nvSpPr>
          <p:cNvPr id="7" name="Substituent număr diapozitiv 9"/>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F854955C-E059-4FAB-A830-3013549C07C3}" type="slidenum">
              <a:rPr lang="en-US"/>
              <a:pPr>
                <a:defRPr/>
              </a:pPr>
              <a:t>‹#›</a:t>
            </a:fld>
            <a:endParaRPr lang="en-US"/>
          </a:p>
        </p:txBody>
      </p:sp>
      <p:sp>
        <p:nvSpPr>
          <p:cNvPr id="8" name="Substituent subsol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Dreptunghi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Dreptunghi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8" name="Substituent dată 3"/>
          <p:cNvSpPr>
            <a:spLocks noGrp="1"/>
          </p:cNvSpPr>
          <p:nvPr>
            <p:ph type="dt" sz="half" idx="10"/>
          </p:nvPr>
        </p:nvSpPr>
        <p:spPr/>
        <p:txBody>
          <a:bodyPr/>
          <a:lstStyle>
            <a:lvl1pPr>
              <a:defRPr/>
            </a:lvl1pPr>
            <a:extLst/>
          </a:lstStyle>
          <a:p>
            <a:pPr>
              <a:defRPr/>
            </a:pPr>
            <a:endParaRPr lang="en-US"/>
          </a:p>
        </p:txBody>
      </p:sp>
      <p:sp>
        <p:nvSpPr>
          <p:cNvPr id="9" name="Substituent subsol 4"/>
          <p:cNvSpPr>
            <a:spLocks noGrp="1"/>
          </p:cNvSpPr>
          <p:nvPr>
            <p:ph type="ftr" sz="quarter" idx="11"/>
          </p:nvPr>
        </p:nvSpPr>
        <p:spPr/>
        <p:txBody>
          <a:bodyPr/>
          <a:lstStyle>
            <a:lvl1pPr>
              <a:defRPr/>
            </a:lvl1pPr>
            <a:extLst/>
          </a:lstStyle>
          <a:p>
            <a:pPr>
              <a:defRPr/>
            </a:pPr>
            <a:endParaRPr lang="en-US"/>
          </a:p>
        </p:txBody>
      </p:sp>
      <p:sp>
        <p:nvSpPr>
          <p:cNvPr id="10" name="Substituent număr diapozitiv 5"/>
          <p:cNvSpPr>
            <a:spLocks noGrp="1"/>
          </p:cNvSpPr>
          <p:nvPr>
            <p:ph type="sldNum" sz="quarter" idx="12"/>
          </p:nvPr>
        </p:nvSpPr>
        <p:spPr/>
        <p:txBody>
          <a:bodyPr/>
          <a:lstStyle>
            <a:lvl1pPr>
              <a:defRPr/>
            </a:lvl1pPr>
            <a:extLst/>
          </a:lstStyle>
          <a:p>
            <a:pPr>
              <a:defRPr/>
            </a:pPr>
            <a:fld id="{C76C58A6-1B4A-43FB-9503-C9F3737D7591}" type="slidenum">
              <a:rPr lang="en-US"/>
              <a:pPr>
                <a:defRPr/>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3"/>
          <p:cNvSpPr>
            <a:spLocks noGrp="1"/>
          </p:cNvSpPr>
          <p:nvPr>
            <p:ph type="dt" sz="half" idx="10"/>
          </p:nvPr>
        </p:nvSpPr>
        <p:spPr/>
        <p:txBody>
          <a:bodyPr/>
          <a:lstStyle>
            <a:lvl1pPr>
              <a:defRPr/>
            </a:lvl1pPr>
          </a:lstStyle>
          <a:p>
            <a:pPr>
              <a:defRPr/>
            </a:pPr>
            <a:endParaRPr lang="en-US"/>
          </a:p>
        </p:txBody>
      </p:sp>
      <p:sp>
        <p:nvSpPr>
          <p:cNvPr id="6" name="Substituent subsol 9"/>
          <p:cNvSpPr>
            <a:spLocks noGrp="1"/>
          </p:cNvSpPr>
          <p:nvPr>
            <p:ph type="ftr" sz="quarter" idx="11"/>
          </p:nvPr>
        </p:nvSpPr>
        <p:spPr/>
        <p:txBody>
          <a:bodyPr/>
          <a:lstStyle>
            <a:lvl1pPr>
              <a:defRPr/>
            </a:lvl1pPr>
          </a:lstStyle>
          <a:p>
            <a:pPr>
              <a:defRPr/>
            </a:pPr>
            <a:endParaRPr lang="en-US"/>
          </a:p>
        </p:txBody>
      </p:sp>
      <p:sp>
        <p:nvSpPr>
          <p:cNvPr id="7" name="Substituent număr diapozitiv 21"/>
          <p:cNvSpPr>
            <a:spLocks noGrp="1"/>
          </p:cNvSpPr>
          <p:nvPr>
            <p:ph type="sldNum" sz="quarter" idx="12"/>
          </p:nvPr>
        </p:nvSpPr>
        <p:spPr/>
        <p:txBody>
          <a:bodyPr/>
          <a:lstStyle>
            <a:lvl1pPr>
              <a:defRPr/>
            </a:lvl1pPr>
          </a:lstStyle>
          <a:p>
            <a:pPr>
              <a:defRPr/>
            </a:pPr>
            <a:fld id="{1FB113D3-CD71-4CFF-8766-1C22711636F4}" type="slidenum">
              <a:rPr lang="en-US"/>
              <a:pPr>
                <a:defRPr/>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lstStyle>
            <a:lvl1pPr algn="ctr">
              <a:defRPr sz="4500" b="1" cap="none" baseline="0"/>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extLst/>
          </a:lstStyle>
          <a:p>
            <a:pPr>
              <a:defRPr/>
            </a:pPr>
            <a:endParaRPr lang="en-US"/>
          </a:p>
        </p:txBody>
      </p:sp>
      <p:sp>
        <p:nvSpPr>
          <p:cNvPr id="8" name="Substituent subsol 7"/>
          <p:cNvSpPr>
            <a:spLocks noGrp="1"/>
          </p:cNvSpPr>
          <p:nvPr>
            <p:ph type="ftr" sz="quarter" idx="11"/>
          </p:nvPr>
        </p:nvSpPr>
        <p:spPr/>
        <p:txBody>
          <a:bodyPr/>
          <a:lstStyle>
            <a:lvl1pPr>
              <a:defRPr/>
            </a:lvl1pPr>
            <a:extLst/>
          </a:lstStyle>
          <a:p>
            <a:pPr>
              <a:defRPr/>
            </a:pPr>
            <a:endParaRPr lang="en-US"/>
          </a:p>
        </p:txBody>
      </p:sp>
      <p:sp>
        <p:nvSpPr>
          <p:cNvPr id="9" name="Substituent număr diapozitiv 8"/>
          <p:cNvSpPr>
            <a:spLocks noGrp="1"/>
          </p:cNvSpPr>
          <p:nvPr>
            <p:ph type="sldNum" sz="quarter" idx="12"/>
          </p:nvPr>
        </p:nvSpPr>
        <p:spPr/>
        <p:txBody>
          <a:bodyPr/>
          <a:lstStyle>
            <a:lvl1pPr>
              <a:defRPr/>
            </a:lvl1pPr>
            <a:extLst/>
          </a:lstStyle>
          <a:p>
            <a:pPr>
              <a:defRPr/>
            </a:pPr>
            <a:fld id="{529E9499-F7FA-4915-B89D-21B9333399EA}" type="slidenum">
              <a:rPr lang="en-US"/>
              <a:pPr>
                <a:defRPr/>
              </a:pPr>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dată 23"/>
          <p:cNvSpPr>
            <a:spLocks noGrp="1"/>
          </p:cNvSpPr>
          <p:nvPr>
            <p:ph type="dt" sz="half" idx="10"/>
          </p:nvPr>
        </p:nvSpPr>
        <p:spPr/>
        <p:txBody>
          <a:bodyPr/>
          <a:lstStyle>
            <a:lvl1pPr>
              <a:defRPr/>
            </a:lvl1pPr>
          </a:lstStyle>
          <a:p>
            <a:pPr>
              <a:defRPr/>
            </a:pPr>
            <a:endParaRPr lang="en-US"/>
          </a:p>
        </p:txBody>
      </p:sp>
      <p:sp>
        <p:nvSpPr>
          <p:cNvPr id="4" name="Substituent subsol 9"/>
          <p:cNvSpPr>
            <a:spLocks noGrp="1"/>
          </p:cNvSpPr>
          <p:nvPr>
            <p:ph type="ftr" sz="quarter" idx="11"/>
          </p:nvPr>
        </p:nvSpPr>
        <p:spPr/>
        <p:txBody>
          <a:bodyPr/>
          <a:lstStyle>
            <a:lvl1pPr>
              <a:defRPr/>
            </a:lvl1pPr>
          </a:lstStyle>
          <a:p>
            <a:pPr>
              <a:defRPr/>
            </a:pPr>
            <a:endParaRPr lang="en-US"/>
          </a:p>
        </p:txBody>
      </p:sp>
      <p:sp>
        <p:nvSpPr>
          <p:cNvPr id="5" name="Substituent număr diapozitiv 21"/>
          <p:cNvSpPr>
            <a:spLocks noGrp="1"/>
          </p:cNvSpPr>
          <p:nvPr>
            <p:ph type="sldNum" sz="quarter" idx="12"/>
          </p:nvPr>
        </p:nvSpPr>
        <p:spPr/>
        <p:txBody>
          <a:bodyPr/>
          <a:lstStyle>
            <a:lvl1pPr>
              <a:defRPr/>
            </a:lvl1pPr>
          </a:lstStyle>
          <a:p>
            <a:pPr>
              <a:defRPr/>
            </a:pPr>
            <a:fld id="{7EEC94A6-86DB-4683-BA3F-69B12F742D68}" type="slidenum">
              <a:rPr lang="en-US"/>
              <a:pPr>
                <a:defRPr/>
              </a:pPr>
              <a:t>‹#›</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Dreptunghi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Dreptunghi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Substituent dată 1"/>
          <p:cNvSpPr>
            <a:spLocks noGrp="1"/>
          </p:cNvSpPr>
          <p:nvPr>
            <p:ph type="dt" sz="half" idx="10"/>
          </p:nvPr>
        </p:nvSpPr>
        <p:spPr/>
        <p:txBody>
          <a:bodyPr/>
          <a:lstStyle>
            <a:lvl1pPr>
              <a:defRPr/>
            </a:lvl1pPr>
            <a:extLst/>
          </a:lstStyle>
          <a:p>
            <a:pPr>
              <a:defRPr/>
            </a:pPr>
            <a:endParaRPr lang="en-US"/>
          </a:p>
        </p:txBody>
      </p:sp>
      <p:sp>
        <p:nvSpPr>
          <p:cNvPr id="5" name="Substituent subsol 2"/>
          <p:cNvSpPr>
            <a:spLocks noGrp="1"/>
          </p:cNvSpPr>
          <p:nvPr>
            <p:ph type="ftr" sz="quarter" idx="11"/>
          </p:nvPr>
        </p:nvSpPr>
        <p:spPr/>
        <p:txBody>
          <a:bodyPr/>
          <a:lstStyle>
            <a:lvl1pPr>
              <a:defRPr/>
            </a:lvl1pPr>
            <a:extLst/>
          </a:lstStyle>
          <a:p>
            <a:pPr>
              <a:defRPr/>
            </a:pPr>
            <a:endParaRPr lang="en-US"/>
          </a:p>
        </p:txBody>
      </p:sp>
      <p:sp>
        <p:nvSpPr>
          <p:cNvPr id="6" name="Substituent număr diapozitiv 3"/>
          <p:cNvSpPr>
            <a:spLocks noGrp="1"/>
          </p:cNvSpPr>
          <p:nvPr>
            <p:ph type="sldNum" sz="quarter" idx="12"/>
          </p:nvPr>
        </p:nvSpPr>
        <p:spPr/>
        <p:txBody>
          <a:bodyPr/>
          <a:lstStyle>
            <a:lvl1pPr>
              <a:defRPr/>
            </a:lvl1pPr>
            <a:extLst/>
          </a:lstStyle>
          <a:p>
            <a:pPr>
              <a:defRPr/>
            </a:pPr>
            <a:fld id="{08CB4E20-44BE-4A1B-8A0A-593D0BBE27DA}" type="slidenum">
              <a:rPr lang="en-US"/>
              <a:pPr>
                <a:defRPr/>
              </a:pPr>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extLst/>
          </a:lstStyle>
          <a:p>
            <a:pPr>
              <a:defRPr/>
            </a:pPr>
            <a:endParaRPr lang="en-US"/>
          </a:p>
        </p:txBody>
      </p:sp>
      <p:sp>
        <p:nvSpPr>
          <p:cNvPr id="6" name="Substituent subsol 5"/>
          <p:cNvSpPr>
            <a:spLocks noGrp="1"/>
          </p:cNvSpPr>
          <p:nvPr>
            <p:ph type="ftr" sz="quarter" idx="11"/>
          </p:nvPr>
        </p:nvSpPr>
        <p:spPr/>
        <p:txBody>
          <a:bodyPr/>
          <a:lstStyle>
            <a:lvl1pPr>
              <a:defRPr/>
            </a:lvl1pPr>
            <a:extLst/>
          </a:lstStyle>
          <a:p>
            <a:pPr>
              <a:defRPr/>
            </a:pPr>
            <a:endParaRPr lang="en-US"/>
          </a:p>
        </p:txBody>
      </p:sp>
      <p:sp>
        <p:nvSpPr>
          <p:cNvPr id="7" name="Substituent număr diapozitiv 6"/>
          <p:cNvSpPr>
            <a:spLocks noGrp="1"/>
          </p:cNvSpPr>
          <p:nvPr>
            <p:ph type="sldNum" sz="quarter" idx="12"/>
          </p:nvPr>
        </p:nvSpPr>
        <p:spPr/>
        <p:txBody>
          <a:bodyPr/>
          <a:lstStyle>
            <a:lvl1pPr>
              <a:defRPr/>
            </a:lvl1pPr>
            <a:extLst/>
          </a:lstStyle>
          <a:p>
            <a:pPr>
              <a:defRPr/>
            </a:pPr>
            <a:fld id="{F7B832D7-BDA0-4463-949A-E9944C55D8C1}" type="slidenum">
              <a:rPr lang="en-US"/>
              <a:pPr>
                <a:defRPr/>
              </a:pPr>
              <a:t>‹#›</a:t>
            </a:fld>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Schemă logică: Proce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Schemă logică: Proce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o-RO" smtClean="0"/>
              <a:t>Faceți clic pentru a edita stilul de titlu Coordonator</a:t>
            </a:r>
            <a:endParaRPr lang="en-US"/>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8" name="Substituent dată 4"/>
          <p:cNvSpPr>
            <a:spLocks noGrp="1"/>
          </p:cNvSpPr>
          <p:nvPr>
            <p:ph type="dt" sz="half" idx="10"/>
          </p:nvPr>
        </p:nvSpPr>
        <p:spPr/>
        <p:txBody>
          <a:bodyPr/>
          <a:lstStyle>
            <a:lvl1pPr>
              <a:defRPr/>
            </a:lvl1pPr>
            <a:extLst/>
          </a:lstStyle>
          <a:p>
            <a:pPr>
              <a:defRPr/>
            </a:pPr>
            <a:endParaRPr lang="en-US"/>
          </a:p>
        </p:txBody>
      </p:sp>
      <p:sp>
        <p:nvSpPr>
          <p:cNvPr id="9" name="Substituent subsol 5"/>
          <p:cNvSpPr>
            <a:spLocks noGrp="1"/>
          </p:cNvSpPr>
          <p:nvPr>
            <p:ph type="ftr" sz="quarter" idx="11"/>
          </p:nvPr>
        </p:nvSpPr>
        <p:spPr/>
        <p:txBody>
          <a:bodyPr/>
          <a:lstStyle>
            <a:lvl1pPr>
              <a:defRPr/>
            </a:lvl1pPr>
            <a:extLst/>
          </a:lstStyle>
          <a:p>
            <a:pPr>
              <a:defRPr/>
            </a:pPr>
            <a:endParaRPr lang="en-US"/>
          </a:p>
        </p:txBody>
      </p:sp>
      <p:sp>
        <p:nvSpPr>
          <p:cNvPr id="10" name="Substituent număr diapozitiv 6"/>
          <p:cNvSpPr>
            <a:spLocks noGrp="1"/>
          </p:cNvSpPr>
          <p:nvPr>
            <p:ph type="sldNum" sz="quarter" idx="12"/>
          </p:nvPr>
        </p:nvSpPr>
        <p:spPr/>
        <p:txBody>
          <a:bodyPr/>
          <a:lstStyle>
            <a:lvl1pPr>
              <a:defRPr/>
            </a:lvl1pPr>
            <a:extLst/>
          </a:lstStyle>
          <a:p>
            <a:pPr>
              <a:defRPr/>
            </a:pPr>
            <a:fld id="{3B098DB7-B2A1-4ED9-903F-9FDCD25BC21B}" type="slidenum">
              <a:rPr lang="en-US"/>
              <a:pPr>
                <a:defRPr/>
              </a:pPr>
              <a:t>‹#›</a:t>
            </a:fld>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AE70B1C7-116B-4907-ACE2-A1352C9A7729}" type="slidenum">
              <a:rPr lang="en-US"/>
              <a:pPr>
                <a:defRPr/>
              </a:pPr>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E1063ADE-C231-490B-8CB3-55009807D74A}" type="slidenum">
              <a:rPr lang="en-US"/>
              <a:pPr>
                <a:defRPr/>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u 13"/>
          <p:cNvSpPr>
            <a:spLocks noGrp="1"/>
          </p:cNvSpPr>
          <p:nvPr>
            <p:ph type="ctrTitle"/>
          </p:nvPr>
        </p:nvSpPr>
        <p:spPr>
          <a:xfrm>
            <a:off x="1432560" y="359898"/>
            <a:ext cx="7406640" cy="1472184"/>
          </a:xfrm>
        </p:spPr>
        <p:txBody>
          <a:bodyPr anchor="b"/>
          <a:lstStyle>
            <a:lvl1pPr algn="l">
              <a:defRPr/>
            </a:lvl1pPr>
            <a:extLst/>
          </a:lstStyle>
          <a:p>
            <a:r>
              <a:rPr lang="ro-RO" smtClean="0"/>
              <a:t>Faceți clic pentru a edita stilul de titlu Coordonator</a:t>
            </a:r>
            <a:endParaRPr lang="en-US"/>
          </a:p>
        </p:txBody>
      </p:sp>
      <p:sp>
        <p:nvSpPr>
          <p:cNvPr id="22" name="Subtitlu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o-RO" smtClean="0"/>
              <a:t>Faceți clic pentru editarea stilului de subtitlu al coordonatorului</a:t>
            </a:r>
            <a:endParaRPr lang="en-US"/>
          </a:p>
        </p:txBody>
      </p:sp>
      <p:sp>
        <p:nvSpPr>
          <p:cNvPr id="6" name="Substituent dată 6"/>
          <p:cNvSpPr>
            <a:spLocks noGrp="1"/>
          </p:cNvSpPr>
          <p:nvPr>
            <p:ph type="dt" sz="half" idx="10"/>
          </p:nvPr>
        </p:nvSpPr>
        <p:spPr/>
        <p:txBody>
          <a:bodyPr/>
          <a:lstStyle>
            <a:lvl1pPr>
              <a:defRPr/>
            </a:lvl1pPr>
            <a:extLst/>
          </a:lstStyle>
          <a:p>
            <a:pPr>
              <a:defRPr/>
            </a:pPr>
            <a:endParaRPr lang="en-US"/>
          </a:p>
        </p:txBody>
      </p:sp>
      <p:sp>
        <p:nvSpPr>
          <p:cNvPr id="7" name="Substituent subsol 19"/>
          <p:cNvSpPr>
            <a:spLocks noGrp="1"/>
          </p:cNvSpPr>
          <p:nvPr>
            <p:ph type="ftr" sz="quarter" idx="11"/>
          </p:nvPr>
        </p:nvSpPr>
        <p:spPr/>
        <p:txBody>
          <a:bodyPr/>
          <a:lstStyle>
            <a:lvl1pPr>
              <a:defRPr/>
            </a:lvl1pPr>
            <a:extLst/>
          </a:lstStyle>
          <a:p>
            <a:pPr>
              <a:defRPr/>
            </a:pPr>
            <a:endParaRPr lang="en-US"/>
          </a:p>
        </p:txBody>
      </p:sp>
      <p:sp>
        <p:nvSpPr>
          <p:cNvPr id="8" name="Substituent număr diapozitiv 9"/>
          <p:cNvSpPr>
            <a:spLocks noGrp="1"/>
          </p:cNvSpPr>
          <p:nvPr>
            <p:ph type="sldNum" sz="quarter" idx="12"/>
          </p:nvPr>
        </p:nvSpPr>
        <p:spPr/>
        <p:txBody>
          <a:bodyPr/>
          <a:lstStyle>
            <a:lvl1pPr>
              <a:defRPr/>
            </a:lvl1pPr>
            <a:extLst/>
          </a:lstStyle>
          <a:p>
            <a:pPr>
              <a:defRPr/>
            </a:pPr>
            <a:fld id="{355451FA-A31E-492F-8A49-40AADC04E5D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3040443" y="4724400"/>
            <a:ext cx="5486400" cy="664536"/>
          </a:xfrm>
        </p:spPr>
        <p:txBody>
          <a:bodyPr/>
          <a:lstStyle>
            <a:lvl1pPr marL="0" algn="r">
              <a:buNone/>
              <a:defRPr sz="2000" b="1"/>
            </a:lvl1pPr>
            <a:extLst/>
          </a:lstStyle>
          <a:p>
            <a:r>
              <a:rPr lang="ro-RO" smtClean="0"/>
              <a:t>Faceți clic pentru a edita stilul de titlu Coordonator</a:t>
            </a:r>
            <a:endParaRPr lang="en-US"/>
          </a:p>
        </p:txBody>
      </p:sp>
      <p:sp>
        <p:nvSpPr>
          <p:cNvPr id="4" name="Substituent tex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13" name="Substituent imagin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ro-RO" noProof="0" smtClean="0"/>
              <a:t>Faceți clic pe pictogramă pentru a adăuga o imagine</a:t>
            </a:r>
            <a:endParaRPr lang="en-US" noProof="0" dirty="0"/>
          </a:p>
        </p:txBody>
      </p:sp>
      <p:sp>
        <p:nvSpPr>
          <p:cNvPr id="5" name="Substituent dată 7"/>
          <p:cNvSpPr>
            <a:spLocks noGrp="1"/>
          </p:cNvSpPr>
          <p:nvPr>
            <p:ph type="dt" sz="half" idx="10"/>
          </p:nvPr>
        </p:nvSpPr>
        <p:spPr>
          <a:xfrm>
            <a:off x="5562600" y="6508750"/>
            <a:ext cx="3001963" cy="274638"/>
          </a:xfrm>
        </p:spPr>
        <p:txBody>
          <a:bodyPr vert="horz" rtlCol="0"/>
          <a:lstStyle>
            <a:lvl1pPr>
              <a:defRPr/>
            </a:lvl1pPr>
            <a:extLst/>
          </a:lstStyle>
          <a:p>
            <a:pPr>
              <a:defRPr/>
            </a:pPr>
            <a:endParaRPr lang="en-US"/>
          </a:p>
        </p:txBody>
      </p:sp>
      <p:sp>
        <p:nvSpPr>
          <p:cNvPr id="6" name="Substituent număr diapozitiv 8"/>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2BD96F2C-7931-43B0-AA90-9EF5F5CAB591}" type="slidenum">
              <a:rPr lang="en-US"/>
              <a:pPr>
                <a:defRPr/>
              </a:pPr>
              <a:t>‹#›</a:t>
            </a:fld>
            <a:endParaRPr lang="en-US"/>
          </a:p>
        </p:txBody>
      </p:sp>
      <p:sp>
        <p:nvSpPr>
          <p:cNvPr id="7" name="Substituent subsol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8987FCFB-747F-45F2-A26C-84E8F1721BFD}" type="slidenum">
              <a:rPr lang="en-US"/>
              <a:pPr>
                <a:defRPr/>
              </a:pPr>
              <a:t>‹#›</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4" name="Dreptunghi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Dreptunghi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2" name="Titlu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o-RO" smtClean="0"/>
              <a:t>Faceți clic pentru a edita stilurile de text Coordonator</a:t>
            </a:r>
          </a:p>
        </p:txBody>
      </p:sp>
      <p:sp>
        <p:nvSpPr>
          <p:cNvPr id="8" name="Substituent dată 3"/>
          <p:cNvSpPr>
            <a:spLocks noGrp="1"/>
          </p:cNvSpPr>
          <p:nvPr>
            <p:ph type="dt" sz="half" idx="10"/>
          </p:nvPr>
        </p:nvSpPr>
        <p:spPr/>
        <p:txBody>
          <a:bodyPr/>
          <a:lstStyle>
            <a:lvl1pPr>
              <a:defRPr/>
            </a:lvl1pPr>
            <a:extLst/>
          </a:lstStyle>
          <a:p>
            <a:pPr>
              <a:defRPr/>
            </a:pPr>
            <a:endParaRPr lang="en-US"/>
          </a:p>
        </p:txBody>
      </p:sp>
      <p:sp>
        <p:nvSpPr>
          <p:cNvPr id="9" name="Substituent subsol 4"/>
          <p:cNvSpPr>
            <a:spLocks noGrp="1"/>
          </p:cNvSpPr>
          <p:nvPr>
            <p:ph type="ftr" sz="quarter" idx="11"/>
          </p:nvPr>
        </p:nvSpPr>
        <p:spPr/>
        <p:txBody>
          <a:bodyPr/>
          <a:lstStyle>
            <a:lvl1pPr>
              <a:defRPr/>
            </a:lvl1pPr>
            <a:extLst/>
          </a:lstStyle>
          <a:p>
            <a:pPr>
              <a:defRPr/>
            </a:pPr>
            <a:endParaRPr lang="en-US"/>
          </a:p>
        </p:txBody>
      </p:sp>
      <p:sp>
        <p:nvSpPr>
          <p:cNvPr id="10" name="Substituent număr diapozitiv 5"/>
          <p:cNvSpPr>
            <a:spLocks noGrp="1"/>
          </p:cNvSpPr>
          <p:nvPr>
            <p:ph type="sldNum" sz="quarter" idx="12"/>
          </p:nvPr>
        </p:nvSpPr>
        <p:spPr/>
        <p:txBody>
          <a:bodyPr/>
          <a:lstStyle>
            <a:lvl1pPr>
              <a:defRPr/>
            </a:lvl1pPr>
            <a:extLst/>
          </a:lstStyle>
          <a:p>
            <a:pPr>
              <a:defRPr/>
            </a:pPr>
            <a:fld id="{18D64461-E2A0-49CC-8E69-2915D0952BC0}" type="slidenum">
              <a:rPr lang="en-US"/>
              <a:pPr>
                <a:defRPr/>
              </a:pPr>
              <a:t>‹#›</a:t>
            </a:fld>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conținut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23"/>
          <p:cNvSpPr>
            <a:spLocks noGrp="1"/>
          </p:cNvSpPr>
          <p:nvPr>
            <p:ph type="dt" sz="half" idx="10"/>
          </p:nvPr>
        </p:nvSpPr>
        <p:spPr/>
        <p:txBody>
          <a:bodyPr/>
          <a:lstStyle>
            <a:lvl1pPr>
              <a:defRPr/>
            </a:lvl1pPr>
          </a:lstStyle>
          <a:p>
            <a:pPr>
              <a:defRPr/>
            </a:pPr>
            <a:endParaRPr lang="en-US"/>
          </a:p>
        </p:txBody>
      </p:sp>
      <p:sp>
        <p:nvSpPr>
          <p:cNvPr id="6" name="Substituent subsol 9"/>
          <p:cNvSpPr>
            <a:spLocks noGrp="1"/>
          </p:cNvSpPr>
          <p:nvPr>
            <p:ph type="ftr" sz="quarter" idx="11"/>
          </p:nvPr>
        </p:nvSpPr>
        <p:spPr/>
        <p:txBody>
          <a:bodyPr/>
          <a:lstStyle>
            <a:lvl1pPr>
              <a:defRPr/>
            </a:lvl1pPr>
          </a:lstStyle>
          <a:p>
            <a:pPr>
              <a:defRPr/>
            </a:pPr>
            <a:endParaRPr lang="en-US"/>
          </a:p>
        </p:txBody>
      </p:sp>
      <p:sp>
        <p:nvSpPr>
          <p:cNvPr id="7" name="Substituent număr diapozitiv 21"/>
          <p:cNvSpPr>
            <a:spLocks noGrp="1"/>
          </p:cNvSpPr>
          <p:nvPr>
            <p:ph type="sldNum" sz="quarter" idx="12"/>
          </p:nvPr>
        </p:nvSpPr>
        <p:spPr/>
        <p:txBody>
          <a:bodyPr/>
          <a:lstStyle>
            <a:lvl1pPr>
              <a:defRPr/>
            </a:lvl1pPr>
          </a:lstStyle>
          <a:p>
            <a:pPr>
              <a:defRPr/>
            </a:pPr>
            <a:fld id="{186649D6-F782-427B-AAF0-CADC9ACFC96D}" type="slidenum">
              <a:rPr lang="en-US"/>
              <a:pPr>
                <a:defRPr/>
              </a:pPr>
              <a:t>‹#›</a:t>
            </a:fld>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5160336"/>
            <a:ext cx="8229600" cy="1143000"/>
          </a:xfrm>
        </p:spPr>
        <p:txBody>
          <a:bodyPr/>
          <a:lstStyle>
            <a:lvl1pPr algn="ctr">
              <a:defRPr sz="4500" b="1" cap="none" baseline="0"/>
            </a:lvl1pPr>
            <a:extLst/>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4" name="Substituent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extLst/>
          </a:lstStyle>
          <a:p>
            <a:pPr>
              <a:defRPr/>
            </a:pPr>
            <a:endParaRPr lang="en-US"/>
          </a:p>
        </p:txBody>
      </p:sp>
      <p:sp>
        <p:nvSpPr>
          <p:cNvPr id="8" name="Substituent subsol 7"/>
          <p:cNvSpPr>
            <a:spLocks noGrp="1"/>
          </p:cNvSpPr>
          <p:nvPr>
            <p:ph type="ftr" sz="quarter" idx="11"/>
          </p:nvPr>
        </p:nvSpPr>
        <p:spPr/>
        <p:txBody>
          <a:bodyPr/>
          <a:lstStyle>
            <a:lvl1pPr>
              <a:defRPr/>
            </a:lvl1pPr>
            <a:extLst/>
          </a:lstStyle>
          <a:p>
            <a:pPr>
              <a:defRPr/>
            </a:pPr>
            <a:endParaRPr lang="en-US"/>
          </a:p>
        </p:txBody>
      </p:sp>
      <p:sp>
        <p:nvSpPr>
          <p:cNvPr id="9" name="Substituent număr diapozitiv 8"/>
          <p:cNvSpPr>
            <a:spLocks noGrp="1"/>
          </p:cNvSpPr>
          <p:nvPr>
            <p:ph type="sldNum" sz="quarter" idx="12"/>
          </p:nvPr>
        </p:nvSpPr>
        <p:spPr/>
        <p:txBody>
          <a:bodyPr/>
          <a:lstStyle>
            <a:lvl1pPr>
              <a:defRPr/>
            </a:lvl1pPr>
            <a:extLst/>
          </a:lstStyle>
          <a:p>
            <a:pPr>
              <a:defRPr/>
            </a:pPr>
            <a:fld id="{BF8EC86A-B051-414A-93EA-16675C7E8BEA}" type="slidenum">
              <a:rPr lang="en-US"/>
              <a:pPr>
                <a:defRPr/>
              </a:pPr>
              <a:t>‹#›</a:t>
            </a:fld>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1435608" y="274320"/>
            <a:ext cx="7498080" cy="1143000"/>
          </a:xfrm>
        </p:spPr>
        <p:txBody>
          <a:bodyPr/>
          <a:lstStyle>
            <a:extLst/>
          </a:lstStyle>
          <a:p>
            <a:r>
              <a:rPr lang="ro-RO" smtClean="0"/>
              <a:t>Faceți clic pentru a edita stilul de titlu Coordonator</a:t>
            </a:r>
            <a:endParaRPr lang="en-US"/>
          </a:p>
        </p:txBody>
      </p:sp>
      <p:sp>
        <p:nvSpPr>
          <p:cNvPr id="3" name="Substituent dată 23"/>
          <p:cNvSpPr>
            <a:spLocks noGrp="1"/>
          </p:cNvSpPr>
          <p:nvPr>
            <p:ph type="dt" sz="half" idx="10"/>
          </p:nvPr>
        </p:nvSpPr>
        <p:spPr/>
        <p:txBody>
          <a:bodyPr/>
          <a:lstStyle>
            <a:lvl1pPr>
              <a:defRPr/>
            </a:lvl1pPr>
          </a:lstStyle>
          <a:p>
            <a:pPr>
              <a:defRPr/>
            </a:pPr>
            <a:endParaRPr lang="en-US"/>
          </a:p>
        </p:txBody>
      </p:sp>
      <p:sp>
        <p:nvSpPr>
          <p:cNvPr id="4" name="Substituent subsol 9"/>
          <p:cNvSpPr>
            <a:spLocks noGrp="1"/>
          </p:cNvSpPr>
          <p:nvPr>
            <p:ph type="ftr" sz="quarter" idx="11"/>
          </p:nvPr>
        </p:nvSpPr>
        <p:spPr/>
        <p:txBody>
          <a:bodyPr/>
          <a:lstStyle>
            <a:lvl1pPr>
              <a:defRPr/>
            </a:lvl1pPr>
          </a:lstStyle>
          <a:p>
            <a:pPr>
              <a:defRPr/>
            </a:pPr>
            <a:endParaRPr lang="en-US"/>
          </a:p>
        </p:txBody>
      </p:sp>
      <p:sp>
        <p:nvSpPr>
          <p:cNvPr id="5" name="Substituent număr diapozitiv 21"/>
          <p:cNvSpPr>
            <a:spLocks noGrp="1"/>
          </p:cNvSpPr>
          <p:nvPr>
            <p:ph type="sldNum" sz="quarter" idx="12"/>
          </p:nvPr>
        </p:nvSpPr>
        <p:spPr/>
        <p:txBody>
          <a:bodyPr/>
          <a:lstStyle>
            <a:lvl1pPr>
              <a:defRPr/>
            </a:lvl1pPr>
          </a:lstStyle>
          <a:p>
            <a:pPr>
              <a:defRPr/>
            </a:pPr>
            <a:fld id="{A636E7D6-44F2-4875-8BC4-29BA76F31D6A}" type="slidenum">
              <a:rPr lang="en-US"/>
              <a:pPr>
                <a:defRPr/>
              </a:pPr>
              <a:t>‹#›</a:t>
            </a:fld>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2" name="Dreptunghi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Dreptunghi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Substituent dată 1"/>
          <p:cNvSpPr>
            <a:spLocks noGrp="1"/>
          </p:cNvSpPr>
          <p:nvPr>
            <p:ph type="dt" sz="half" idx="10"/>
          </p:nvPr>
        </p:nvSpPr>
        <p:spPr/>
        <p:txBody>
          <a:bodyPr/>
          <a:lstStyle>
            <a:lvl1pPr>
              <a:defRPr/>
            </a:lvl1pPr>
            <a:extLst/>
          </a:lstStyle>
          <a:p>
            <a:pPr>
              <a:defRPr/>
            </a:pPr>
            <a:endParaRPr lang="en-US"/>
          </a:p>
        </p:txBody>
      </p:sp>
      <p:sp>
        <p:nvSpPr>
          <p:cNvPr id="5" name="Substituent subsol 2"/>
          <p:cNvSpPr>
            <a:spLocks noGrp="1"/>
          </p:cNvSpPr>
          <p:nvPr>
            <p:ph type="ftr" sz="quarter" idx="11"/>
          </p:nvPr>
        </p:nvSpPr>
        <p:spPr/>
        <p:txBody>
          <a:bodyPr/>
          <a:lstStyle>
            <a:lvl1pPr>
              <a:defRPr/>
            </a:lvl1pPr>
            <a:extLst/>
          </a:lstStyle>
          <a:p>
            <a:pPr>
              <a:defRPr/>
            </a:pPr>
            <a:endParaRPr lang="en-US"/>
          </a:p>
        </p:txBody>
      </p:sp>
      <p:sp>
        <p:nvSpPr>
          <p:cNvPr id="6" name="Substituent număr diapozitiv 3"/>
          <p:cNvSpPr>
            <a:spLocks noGrp="1"/>
          </p:cNvSpPr>
          <p:nvPr>
            <p:ph type="sldNum" sz="quarter" idx="12"/>
          </p:nvPr>
        </p:nvSpPr>
        <p:spPr/>
        <p:txBody>
          <a:bodyPr/>
          <a:lstStyle>
            <a:lvl1pPr>
              <a:defRPr/>
            </a:lvl1pPr>
            <a:extLst/>
          </a:lstStyle>
          <a:p>
            <a:pPr>
              <a:defRPr/>
            </a:pPr>
            <a:fld id="{FAD22345-20A2-4CEC-AE84-6231C76BBEC1}" type="slidenum">
              <a:rPr lang="en-US"/>
              <a:pPr>
                <a:defRPr/>
              </a:pPr>
              <a:t>‹#›</a:t>
            </a:fld>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o-RO" smtClean="0"/>
              <a:t>Faceți clic pentru a edita stilurile de text Coordonator</a:t>
            </a:r>
          </a:p>
        </p:txBody>
      </p:sp>
      <p:sp>
        <p:nvSpPr>
          <p:cNvPr id="4" name="Substituent conținut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extLst/>
          </a:lstStyle>
          <a:p>
            <a:pPr>
              <a:defRPr/>
            </a:pPr>
            <a:endParaRPr lang="en-US"/>
          </a:p>
        </p:txBody>
      </p:sp>
      <p:sp>
        <p:nvSpPr>
          <p:cNvPr id="6" name="Substituent subsol 5"/>
          <p:cNvSpPr>
            <a:spLocks noGrp="1"/>
          </p:cNvSpPr>
          <p:nvPr>
            <p:ph type="ftr" sz="quarter" idx="11"/>
          </p:nvPr>
        </p:nvSpPr>
        <p:spPr/>
        <p:txBody>
          <a:bodyPr/>
          <a:lstStyle>
            <a:lvl1pPr>
              <a:defRPr/>
            </a:lvl1pPr>
            <a:extLst/>
          </a:lstStyle>
          <a:p>
            <a:pPr>
              <a:defRPr/>
            </a:pPr>
            <a:endParaRPr lang="en-US"/>
          </a:p>
        </p:txBody>
      </p:sp>
      <p:sp>
        <p:nvSpPr>
          <p:cNvPr id="7" name="Substituent număr diapozitiv 6"/>
          <p:cNvSpPr>
            <a:spLocks noGrp="1"/>
          </p:cNvSpPr>
          <p:nvPr>
            <p:ph type="sldNum" sz="quarter" idx="12"/>
          </p:nvPr>
        </p:nvSpPr>
        <p:spPr/>
        <p:txBody>
          <a:bodyPr/>
          <a:lstStyle>
            <a:lvl1pPr>
              <a:defRPr/>
            </a:lvl1pPr>
            <a:extLst/>
          </a:lstStyle>
          <a:p>
            <a:pPr>
              <a:defRPr/>
            </a:pPr>
            <a:fld id="{37B6F40C-9C0A-4B3A-AB77-B2D1BDE32B53}" type="slidenum">
              <a:rPr lang="en-US"/>
              <a:pPr>
                <a:defRPr/>
              </a:pPr>
              <a:t>‹#›</a:t>
            </a:fld>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Schemă logică: Proce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Schemă logică: Proce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u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o-RO" smtClean="0"/>
              <a:t>Faceți clic pentru a edita stilul de titlu Coordonator</a:t>
            </a:r>
            <a:endParaRPr lang="en-US"/>
          </a:p>
        </p:txBody>
      </p:sp>
      <p:sp>
        <p:nvSpPr>
          <p:cNvPr id="3" name="Substituent i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o-RO" smtClean="0"/>
              <a:t>Faceți clic pentru a edita stilurile de text Coordonator</a:t>
            </a:r>
          </a:p>
        </p:txBody>
      </p:sp>
      <p:sp>
        <p:nvSpPr>
          <p:cNvPr id="8" name="Substituent dată 4"/>
          <p:cNvSpPr>
            <a:spLocks noGrp="1"/>
          </p:cNvSpPr>
          <p:nvPr>
            <p:ph type="dt" sz="half" idx="10"/>
          </p:nvPr>
        </p:nvSpPr>
        <p:spPr/>
        <p:txBody>
          <a:bodyPr/>
          <a:lstStyle>
            <a:lvl1pPr>
              <a:defRPr/>
            </a:lvl1pPr>
            <a:extLst/>
          </a:lstStyle>
          <a:p>
            <a:pPr>
              <a:defRPr/>
            </a:pPr>
            <a:endParaRPr lang="en-US"/>
          </a:p>
        </p:txBody>
      </p:sp>
      <p:sp>
        <p:nvSpPr>
          <p:cNvPr id="9" name="Substituent subsol 5"/>
          <p:cNvSpPr>
            <a:spLocks noGrp="1"/>
          </p:cNvSpPr>
          <p:nvPr>
            <p:ph type="ftr" sz="quarter" idx="11"/>
          </p:nvPr>
        </p:nvSpPr>
        <p:spPr/>
        <p:txBody>
          <a:bodyPr/>
          <a:lstStyle>
            <a:lvl1pPr>
              <a:defRPr/>
            </a:lvl1pPr>
            <a:extLst/>
          </a:lstStyle>
          <a:p>
            <a:pPr>
              <a:defRPr/>
            </a:pPr>
            <a:endParaRPr lang="en-US"/>
          </a:p>
        </p:txBody>
      </p:sp>
      <p:sp>
        <p:nvSpPr>
          <p:cNvPr id="10" name="Substituent număr diapozitiv 6"/>
          <p:cNvSpPr>
            <a:spLocks noGrp="1"/>
          </p:cNvSpPr>
          <p:nvPr>
            <p:ph type="sldNum" sz="quarter" idx="12"/>
          </p:nvPr>
        </p:nvSpPr>
        <p:spPr/>
        <p:txBody>
          <a:bodyPr/>
          <a:lstStyle>
            <a:lvl1pPr>
              <a:defRPr/>
            </a:lvl1pPr>
            <a:extLst/>
          </a:lstStyle>
          <a:p>
            <a:pPr>
              <a:defRPr/>
            </a:pPr>
            <a:fld id="{A99B3911-DBD9-437C-BF9E-CD45B3CC842F}" type="slidenum">
              <a:rPr lang="en-US"/>
              <a:pPr>
                <a:defRPr/>
              </a:pPr>
              <a:t>‹#›</a:t>
            </a:fld>
            <a:endParaRPr 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595523D2-610B-4566-8EFD-2D1B27DDEAD1}" type="slidenum">
              <a:rPr lang="en-US"/>
              <a:pPr>
                <a:defRPr/>
              </a:pPr>
              <a:t>‹#›</a:t>
            </a:fld>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858000" y="274639"/>
            <a:ext cx="1828800" cy="5851525"/>
          </a:xfrm>
        </p:spPr>
        <p:txBody>
          <a:bodyPr vert="eaVert"/>
          <a:lstStyle>
            <a:extLs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1143000" y="274640"/>
            <a:ext cx="5562600" cy="5851525"/>
          </a:xfrm>
        </p:spPr>
        <p:txBody>
          <a:bodyPr vert="eaVert"/>
          <a:lstStyle>
            <a:extLs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23"/>
          <p:cNvSpPr>
            <a:spLocks noGrp="1"/>
          </p:cNvSpPr>
          <p:nvPr>
            <p:ph type="dt" sz="half" idx="10"/>
          </p:nvPr>
        </p:nvSpPr>
        <p:spPr/>
        <p:txBody>
          <a:bodyPr/>
          <a:lstStyle>
            <a:lvl1pPr>
              <a:defRPr/>
            </a:lvl1pPr>
          </a:lstStyle>
          <a:p>
            <a:pPr>
              <a:defRPr/>
            </a:pPr>
            <a:endParaRPr lang="en-US"/>
          </a:p>
        </p:txBody>
      </p:sp>
      <p:sp>
        <p:nvSpPr>
          <p:cNvPr id="5" name="Substituent subsol 9"/>
          <p:cNvSpPr>
            <a:spLocks noGrp="1"/>
          </p:cNvSpPr>
          <p:nvPr>
            <p:ph type="ftr" sz="quarter" idx="11"/>
          </p:nvPr>
        </p:nvSpPr>
        <p:spPr/>
        <p:txBody>
          <a:bodyPr/>
          <a:lstStyle>
            <a:lvl1pPr>
              <a:defRPr/>
            </a:lvl1pPr>
          </a:lstStyle>
          <a:p>
            <a:pPr>
              <a:defRPr/>
            </a:pPr>
            <a:endParaRPr lang="en-US"/>
          </a:p>
        </p:txBody>
      </p:sp>
      <p:sp>
        <p:nvSpPr>
          <p:cNvPr id="6" name="Substituent număr diapozitiv 21"/>
          <p:cNvSpPr>
            <a:spLocks noGrp="1"/>
          </p:cNvSpPr>
          <p:nvPr>
            <p:ph type="sldNum" sz="quarter" idx="12"/>
          </p:nvPr>
        </p:nvSpPr>
        <p:spPr/>
        <p:txBody>
          <a:bodyPr/>
          <a:lstStyle>
            <a:lvl1pPr>
              <a:defRPr/>
            </a:lvl1pPr>
          </a:lstStyle>
          <a:p>
            <a:pPr>
              <a:defRPr/>
            </a:pPr>
            <a:fld id="{6EA6E29A-5176-4BF7-8BFE-9E0B7F6DFF0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5.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5.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Dreptunghi cu colţuri rotunjite pe diagonală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Substituent subsol 2"/>
          <p:cNvSpPr>
            <a:spLocks noGrp="1"/>
          </p:cNvSpPr>
          <p:nvPr>
            <p:ph type="ftr" sz="quarter" idx="3"/>
          </p:nvPr>
        </p:nvSpPr>
        <p:spPr>
          <a:xfrm>
            <a:off x="1295400" y="6400800"/>
            <a:ext cx="4211638" cy="274638"/>
          </a:xfrm>
          <a:prstGeom prst="rect">
            <a:avLst/>
          </a:prstGeom>
        </p:spPr>
        <p:txBody>
          <a:bodyPr/>
          <a:lstStyle>
            <a:lvl1pPr algn="r" eaLnBrk="1" latinLnBrk="0" hangingPunct="1">
              <a:defRPr kumimoji="0" sz="1300">
                <a:solidFill>
                  <a:schemeClr val="bg2">
                    <a:tint val="60000"/>
                    <a:satMod val="155000"/>
                  </a:schemeClr>
                </a:solidFill>
              </a:defRPr>
            </a:lvl1pPr>
            <a:extLst/>
          </a:lstStyle>
          <a:p>
            <a:pPr>
              <a:defRPr/>
            </a:pPr>
            <a:endParaRPr lang="en-US"/>
          </a:p>
        </p:txBody>
      </p:sp>
      <p:sp>
        <p:nvSpPr>
          <p:cNvPr id="14" name="Substituent dată 13"/>
          <p:cNvSpPr>
            <a:spLocks noGrp="1"/>
          </p:cNvSpPr>
          <p:nvPr>
            <p:ph type="dt" sz="half" idx="2"/>
          </p:nvPr>
        </p:nvSpPr>
        <p:spPr>
          <a:xfrm>
            <a:off x="5562600" y="6400800"/>
            <a:ext cx="3001963" cy="274638"/>
          </a:xfrm>
          <a:prstGeom prst="rect">
            <a:avLst/>
          </a:prstGeom>
        </p:spPr>
        <p:txBody>
          <a:bodyPr/>
          <a:lstStyle>
            <a:lvl1pPr algn="l" eaLnBrk="1" latinLnBrk="0" hangingPunct="1">
              <a:defRPr kumimoji="0" sz="1300">
                <a:solidFill>
                  <a:schemeClr val="bg2">
                    <a:tint val="60000"/>
                    <a:satMod val="155000"/>
                  </a:schemeClr>
                </a:solidFill>
              </a:defRPr>
            </a:lvl1pPr>
            <a:extLst/>
          </a:lstStyle>
          <a:p>
            <a:pPr>
              <a:defRPr/>
            </a:pPr>
            <a:endParaRPr lang="en-US"/>
          </a:p>
        </p:txBody>
      </p:sp>
      <p:sp>
        <p:nvSpPr>
          <p:cNvPr id="23" name="Substituent număr diapozitiv 22"/>
          <p:cNvSpPr>
            <a:spLocks noGrp="1"/>
          </p:cNvSpPr>
          <p:nvPr>
            <p:ph type="sldNum" sz="quarter" idx="4"/>
          </p:nvPr>
        </p:nvSpPr>
        <p:spPr>
          <a:xfrm>
            <a:off x="8639175" y="6515100"/>
            <a:ext cx="463550" cy="27305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defRPr/>
            </a:pPr>
            <a:fld id="{BF39CBBF-3633-4974-A6CE-387E123863BC}" type="slidenum">
              <a:rPr lang="en-US"/>
              <a:pPr>
                <a:defRPr/>
              </a:pPr>
              <a:t>‹#›</a:t>
            </a:fld>
            <a:endParaRPr lang="en-US"/>
          </a:p>
        </p:txBody>
      </p:sp>
      <p:sp>
        <p:nvSpPr>
          <p:cNvPr id="22" name="Substituent titlu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ro-RO" smtClean="0"/>
              <a:t>Faceți clic pentru a edita stilul de titlu Coordonator</a:t>
            </a:r>
            <a:endParaRPr lang="en-US"/>
          </a:p>
        </p:txBody>
      </p:sp>
      <p:sp>
        <p:nvSpPr>
          <p:cNvPr id="1033" name="Substituent text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Tree>
  </p:cSld>
  <p:clrMap bg1="dk1" tx1="lt1" bg2="dk2" tx2="lt2" accent1="accent1" accent2="accent2" accent3="accent3" accent4="accent4" accent5="accent5" accent6="accent6" hlink="hlink" folHlink="folHlink"/>
  <p:sldLayoutIdLst>
    <p:sldLayoutId id="2147484554" r:id="rId1"/>
    <p:sldLayoutId id="2147484555" r:id="rId2"/>
    <p:sldLayoutId id="2147484556" r:id="rId3"/>
    <p:sldLayoutId id="2147484557" r:id="rId4"/>
    <p:sldLayoutId id="2147484558" r:id="rId5"/>
    <p:sldLayoutId id="2147484559" r:id="rId6"/>
    <p:sldLayoutId id="2147484466" r:id="rId7"/>
    <p:sldLayoutId id="2147484560" r:id="rId8"/>
    <p:sldLayoutId id="2147484561" r:id="rId9"/>
    <p:sldLayoutId id="2147484467" r:id="rId10"/>
    <p:sldLayoutId id="2147484468" r:id="rId11"/>
  </p:sldLayoutIdLst>
  <p:txStyles>
    <p:titleStyle>
      <a:lvl1pPr marL="53975" indent="-53975" algn="r" rtl="0" eaLnBrk="0" fontAlgn="base" hangingPunct="0">
        <a:spcBef>
          <a:spcPct val="0"/>
        </a:spcBef>
        <a:spcAft>
          <a:spcPct val="0"/>
        </a:spcAft>
        <a:defRPr sz="4600" kern="1200">
          <a:solidFill>
            <a:srgbClr val="E7EACB"/>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eaLnBrk="0" fontAlgn="base" hangingPunct="0">
        <a:spcBef>
          <a:spcPct val="0"/>
        </a:spcBef>
        <a:spcAft>
          <a:spcPct val="0"/>
        </a:spcAft>
        <a:defRPr sz="4600">
          <a:solidFill>
            <a:srgbClr val="E7EACB"/>
          </a:solidFill>
          <a:latin typeface="Rockwell" pitchFamily="18" charset="0"/>
        </a:defRPr>
      </a:lvl2pPr>
      <a:lvl3pPr marL="53975" indent="-53975" algn="r" rtl="0" eaLnBrk="0" fontAlgn="base" hangingPunct="0">
        <a:spcBef>
          <a:spcPct val="0"/>
        </a:spcBef>
        <a:spcAft>
          <a:spcPct val="0"/>
        </a:spcAft>
        <a:defRPr sz="4600">
          <a:solidFill>
            <a:srgbClr val="E7EACB"/>
          </a:solidFill>
          <a:latin typeface="Rockwell" pitchFamily="18" charset="0"/>
        </a:defRPr>
      </a:lvl3pPr>
      <a:lvl4pPr marL="53975" indent="-53975" algn="r" rtl="0" eaLnBrk="0" fontAlgn="base" hangingPunct="0">
        <a:spcBef>
          <a:spcPct val="0"/>
        </a:spcBef>
        <a:spcAft>
          <a:spcPct val="0"/>
        </a:spcAft>
        <a:defRPr sz="4600">
          <a:solidFill>
            <a:srgbClr val="E7EACB"/>
          </a:solidFill>
          <a:latin typeface="Rockwell" pitchFamily="18" charset="0"/>
        </a:defRPr>
      </a:lvl4pPr>
      <a:lvl5pPr marL="53975" indent="-53975" algn="r" rtl="0" eaLnBrk="0" fontAlgn="base" hangingPunct="0">
        <a:spcBef>
          <a:spcPct val="0"/>
        </a:spcBef>
        <a:spcAft>
          <a:spcPct val="0"/>
        </a:spcAft>
        <a:defRPr sz="4600">
          <a:solidFill>
            <a:srgbClr val="E7EACB"/>
          </a:solidFill>
          <a:latin typeface="Rockwell" pitchFamily="18" charset="0"/>
        </a:defRPr>
      </a:lvl5pPr>
      <a:lvl6pPr marL="511175" indent="-53975" algn="r" rtl="0" fontAlgn="base">
        <a:spcBef>
          <a:spcPct val="0"/>
        </a:spcBef>
        <a:spcAft>
          <a:spcPct val="0"/>
        </a:spcAft>
        <a:defRPr sz="4600">
          <a:solidFill>
            <a:srgbClr val="E7EACB"/>
          </a:solidFill>
          <a:latin typeface="Rockwell" pitchFamily="18" charset="0"/>
        </a:defRPr>
      </a:lvl6pPr>
      <a:lvl7pPr marL="968375" indent="-53975" algn="r" rtl="0" fontAlgn="base">
        <a:spcBef>
          <a:spcPct val="0"/>
        </a:spcBef>
        <a:spcAft>
          <a:spcPct val="0"/>
        </a:spcAft>
        <a:defRPr sz="4600">
          <a:solidFill>
            <a:srgbClr val="E7EACB"/>
          </a:solidFill>
          <a:latin typeface="Rockwell" pitchFamily="18" charset="0"/>
        </a:defRPr>
      </a:lvl7pPr>
      <a:lvl8pPr marL="1425575" indent="-53975" algn="r" rtl="0" fontAlgn="base">
        <a:spcBef>
          <a:spcPct val="0"/>
        </a:spcBef>
        <a:spcAft>
          <a:spcPct val="0"/>
        </a:spcAft>
        <a:defRPr sz="4600">
          <a:solidFill>
            <a:srgbClr val="E7EACB"/>
          </a:solidFill>
          <a:latin typeface="Rockwell" pitchFamily="18" charset="0"/>
        </a:defRPr>
      </a:lvl8pPr>
      <a:lvl9pPr marL="1882775" indent="-53975" algn="r" rtl="0" fontAlgn="base">
        <a:spcBef>
          <a:spcPct val="0"/>
        </a:spcBef>
        <a:spcAft>
          <a:spcPct val="0"/>
        </a:spcAft>
        <a:defRPr sz="4600">
          <a:solidFill>
            <a:srgbClr val="E7EACB"/>
          </a:solidFill>
          <a:latin typeface="Rockwell" pitchFamily="18" charset="0"/>
        </a:defRPr>
      </a:lvl9pPr>
      <a:extLst/>
    </p:titleStyle>
    <p:bodyStyle>
      <a:lvl1pPr marL="292100" indent="-292100" algn="l" rtl="0" eaLnBrk="0" fontAlgn="base" hangingPunct="0">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eaLnBrk="0" fontAlgn="base" hangingPunct="0">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eaLnBrk="0" fontAlgn="base" hangingPunct="0">
        <a:spcBef>
          <a:spcPts val="400"/>
        </a:spcBef>
        <a:spcAft>
          <a:spcPct val="0"/>
        </a:spcAft>
        <a:buClr>
          <a:srgbClr val="A8CDD7"/>
        </a:buClr>
        <a:buSzPct val="100000"/>
        <a:buFont typeface="Wingdings 2" pitchFamily="18" charset="2"/>
        <a:buChar char=""/>
        <a:defRPr sz="2300" kern="1200">
          <a:solidFill>
            <a:schemeClr val="tx1"/>
          </a:solidFill>
          <a:latin typeface="+mn-lt"/>
          <a:ea typeface="+mn-ea"/>
          <a:cs typeface="+mn-cs"/>
        </a:defRPr>
      </a:lvl3pPr>
      <a:lvl4pPr marL="1004888" indent="-182563" algn="l" rtl="0" eaLnBrk="0" fontAlgn="base" hangingPunct="0">
        <a:spcBef>
          <a:spcPts val="400"/>
        </a:spcBef>
        <a:spcAft>
          <a:spcPct val="0"/>
        </a:spcAft>
        <a:buClr>
          <a:srgbClr val="A8CDD7"/>
        </a:buClr>
        <a:buSzPct val="100000"/>
        <a:buFont typeface="Wingdings 2" pitchFamily="18" charset="2"/>
        <a:buChar char=""/>
        <a:defRPr sz="2000" kern="1200">
          <a:solidFill>
            <a:schemeClr val="tx1"/>
          </a:solidFill>
          <a:latin typeface="+mn-lt"/>
          <a:ea typeface="+mn-ea"/>
          <a:cs typeface="+mn-cs"/>
        </a:defRPr>
      </a:lvl4pPr>
      <a:lvl5pPr marL="1187450" indent="-182563" algn="l" rtl="0" eaLnBrk="0" fontAlgn="base" hangingPunct="0">
        <a:spcBef>
          <a:spcPts val="400"/>
        </a:spcBef>
        <a:spcAft>
          <a:spcPct val="0"/>
        </a:spcAft>
        <a:buClr>
          <a:srgbClr val="A8CDD7"/>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ector drep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Substituent titlu 21"/>
          <p:cNvSpPr>
            <a:spLocks noGrp="1"/>
          </p:cNvSpPr>
          <p:nvPr>
            <p:ph type="title"/>
          </p:nvPr>
        </p:nvSpPr>
        <p:spPr>
          <a:xfrm>
            <a:off x="457200" y="274638"/>
            <a:ext cx="7467600" cy="1143000"/>
          </a:xfrm>
          <a:prstGeom prst="rect">
            <a:avLst/>
          </a:prstGeom>
        </p:spPr>
        <p:txBody>
          <a:bodyPr vert="horz" anchor="b">
            <a:normAutofit/>
          </a:bodyPr>
          <a:lstStyle/>
          <a:p>
            <a:r>
              <a:rPr lang="ro-RO" smtClean="0"/>
              <a:t>Faceți clic pentru a edita stilul de titlu Coordonator</a:t>
            </a:r>
            <a:endParaRPr lang="en-US"/>
          </a:p>
        </p:txBody>
      </p:sp>
      <p:sp>
        <p:nvSpPr>
          <p:cNvPr id="10244" name="Substituent text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4" name="Substituent dată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p>
        </p:txBody>
      </p:sp>
      <p:sp>
        <p:nvSpPr>
          <p:cNvPr id="3" name="Substituent subsol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7" name="Conector drep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Conector drep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Dreptunghi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Conector drep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Substituent număr diapozitiv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774D2E89-9C0A-45F4-9596-9940D5E6E03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10" r:id="rId1"/>
    <p:sldLayoutId id="2147484611" r:id="rId2"/>
    <p:sldLayoutId id="2147484612" r:id="rId3"/>
    <p:sldLayoutId id="2147484509" r:id="rId4"/>
    <p:sldLayoutId id="2147484510" r:id="rId5"/>
    <p:sldLayoutId id="2147484613" r:id="rId6"/>
    <p:sldLayoutId id="2147484511" r:id="rId7"/>
    <p:sldLayoutId id="2147484614" r:id="rId8"/>
    <p:sldLayoutId id="2147484615" r:id="rId9"/>
    <p:sldLayoutId id="2147484512" r:id="rId10"/>
    <p:sldLayoutId id="2147484513"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Dreptunghi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Substituent titlu 4"/>
          <p:cNvSpPr>
            <a:spLocks noGrp="1"/>
          </p:cNvSpPr>
          <p:nvPr>
            <p:ph type="title"/>
          </p:nvPr>
        </p:nvSpPr>
        <p:spPr>
          <a:xfrm>
            <a:off x="1435100" y="274638"/>
            <a:ext cx="7499350" cy="1143000"/>
          </a:xfrm>
          <a:prstGeom prst="rect">
            <a:avLst/>
          </a:prstGeom>
        </p:spPr>
        <p:txBody>
          <a:bodyPr anchor="ctr">
            <a:normAutofit/>
          </a:bodyPr>
          <a:lstStyle>
            <a:extLst/>
          </a:lstStyle>
          <a:p>
            <a:r>
              <a:rPr lang="ro-RO" smtClean="0"/>
              <a:t>Faceți clic pentru a edita stilul de titlu Coordonator</a:t>
            </a:r>
            <a:endParaRPr lang="en-US"/>
          </a:p>
        </p:txBody>
      </p:sp>
      <p:sp>
        <p:nvSpPr>
          <p:cNvPr id="11273" name="Substituent text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ubstituent număr diapozitiv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DF0104C0-49CD-4951-8171-DD89659F1523}" type="slidenum">
              <a:rPr lang="en-US"/>
              <a:pPr>
                <a:defRPr/>
              </a:pPr>
              <a:t>‹#›</a:t>
            </a:fld>
            <a:endParaRPr lang="en-US"/>
          </a:p>
        </p:txBody>
      </p:sp>
      <p:sp>
        <p:nvSpPr>
          <p:cNvPr id="15" name="Dreptunghi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616" r:id="rId1"/>
    <p:sldLayoutId id="2147484514" r:id="rId2"/>
    <p:sldLayoutId id="2147484617" r:id="rId3"/>
    <p:sldLayoutId id="2147484515" r:id="rId4"/>
    <p:sldLayoutId id="2147484618" r:id="rId5"/>
    <p:sldLayoutId id="2147484516" r:id="rId6"/>
    <p:sldLayoutId id="2147484619" r:id="rId7"/>
    <p:sldLayoutId id="2147484620" r:id="rId8"/>
    <p:sldLayoutId id="2147484621" r:id="rId9"/>
    <p:sldLayoutId id="2147484517" r:id="rId10"/>
    <p:sldLayoutId id="2147484518"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18"/>
        </a:defRPr>
      </a:lvl2pPr>
      <a:lvl3pPr algn="l" rtl="0" eaLnBrk="0" fontAlgn="base" hangingPunct="0">
        <a:spcBef>
          <a:spcPct val="0"/>
        </a:spcBef>
        <a:spcAft>
          <a:spcPct val="0"/>
        </a:spcAft>
        <a:defRPr sz="4300">
          <a:solidFill>
            <a:srgbClr val="572314"/>
          </a:solidFill>
          <a:latin typeface="Gill Sans MT" pitchFamily="34" charset="-18"/>
        </a:defRPr>
      </a:lvl3pPr>
      <a:lvl4pPr algn="l" rtl="0" eaLnBrk="0" fontAlgn="base" hangingPunct="0">
        <a:spcBef>
          <a:spcPct val="0"/>
        </a:spcBef>
        <a:spcAft>
          <a:spcPct val="0"/>
        </a:spcAft>
        <a:defRPr sz="4300">
          <a:solidFill>
            <a:srgbClr val="572314"/>
          </a:solidFill>
          <a:latin typeface="Gill Sans MT" pitchFamily="34" charset="-18"/>
        </a:defRPr>
      </a:lvl4pPr>
      <a:lvl5pPr algn="l" rtl="0" eaLnBrk="0" fontAlgn="base" hangingPunct="0">
        <a:spcBef>
          <a:spcPct val="0"/>
        </a:spcBef>
        <a:spcAft>
          <a:spcPct val="0"/>
        </a:spcAft>
        <a:defRPr sz="4300">
          <a:solidFill>
            <a:srgbClr val="572314"/>
          </a:solidFill>
          <a:latin typeface="Gill Sans MT" pitchFamily="34" charset="-18"/>
        </a:defRPr>
      </a:lvl5pPr>
      <a:lvl6pPr marL="457200" algn="l" rtl="0" fontAlgn="base">
        <a:spcBef>
          <a:spcPct val="0"/>
        </a:spcBef>
        <a:spcAft>
          <a:spcPct val="0"/>
        </a:spcAft>
        <a:defRPr sz="4300">
          <a:solidFill>
            <a:srgbClr val="572314"/>
          </a:solidFill>
          <a:latin typeface="Gill Sans MT" pitchFamily="34" charset="-18"/>
        </a:defRPr>
      </a:lvl6pPr>
      <a:lvl7pPr marL="914400" algn="l" rtl="0" fontAlgn="base">
        <a:spcBef>
          <a:spcPct val="0"/>
        </a:spcBef>
        <a:spcAft>
          <a:spcPct val="0"/>
        </a:spcAft>
        <a:defRPr sz="4300">
          <a:solidFill>
            <a:srgbClr val="572314"/>
          </a:solidFill>
          <a:latin typeface="Gill Sans MT" pitchFamily="34" charset="-18"/>
        </a:defRPr>
      </a:lvl7pPr>
      <a:lvl8pPr marL="1371600" algn="l" rtl="0" fontAlgn="base">
        <a:spcBef>
          <a:spcPct val="0"/>
        </a:spcBef>
        <a:spcAft>
          <a:spcPct val="0"/>
        </a:spcAft>
        <a:defRPr sz="4300">
          <a:solidFill>
            <a:srgbClr val="572314"/>
          </a:solidFill>
          <a:latin typeface="Gill Sans MT" pitchFamily="34" charset="-18"/>
        </a:defRPr>
      </a:lvl8pPr>
      <a:lvl9pPr marL="1828800" algn="l" rtl="0" fontAlgn="base">
        <a:spcBef>
          <a:spcPct val="0"/>
        </a:spcBef>
        <a:spcAft>
          <a:spcPct val="0"/>
        </a:spcAft>
        <a:defRPr sz="4300">
          <a:solidFill>
            <a:srgbClr val="572314"/>
          </a:solidFill>
          <a:latin typeface="Gill Sans MT" pitchFamily="34" charset="-18"/>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Dreptunghi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Substituent titlu 4"/>
          <p:cNvSpPr>
            <a:spLocks noGrp="1"/>
          </p:cNvSpPr>
          <p:nvPr>
            <p:ph type="title"/>
          </p:nvPr>
        </p:nvSpPr>
        <p:spPr>
          <a:xfrm>
            <a:off x="1435100" y="274638"/>
            <a:ext cx="7499350" cy="1143000"/>
          </a:xfrm>
          <a:prstGeom prst="rect">
            <a:avLst/>
          </a:prstGeom>
        </p:spPr>
        <p:txBody>
          <a:bodyPr anchor="ctr">
            <a:normAutofit/>
          </a:bodyPr>
          <a:lstStyle>
            <a:extLst/>
          </a:lstStyle>
          <a:p>
            <a:r>
              <a:rPr lang="ro-RO" smtClean="0"/>
              <a:t>Faceți clic pentru a edita stilul de titlu Coordonator</a:t>
            </a:r>
            <a:endParaRPr lang="en-US"/>
          </a:p>
        </p:txBody>
      </p:sp>
      <p:sp>
        <p:nvSpPr>
          <p:cNvPr id="12297" name="Substituent text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ubstituent număr diapozitiv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3E575C48-C66D-4EB8-96AF-0961B558F169}" type="slidenum">
              <a:rPr lang="en-US"/>
              <a:pPr>
                <a:defRPr/>
              </a:pPr>
              <a:t>‹#›</a:t>
            </a:fld>
            <a:endParaRPr lang="en-US"/>
          </a:p>
        </p:txBody>
      </p:sp>
      <p:sp>
        <p:nvSpPr>
          <p:cNvPr id="15" name="Dreptunghi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622" r:id="rId1"/>
    <p:sldLayoutId id="2147484519" r:id="rId2"/>
    <p:sldLayoutId id="2147484623" r:id="rId3"/>
    <p:sldLayoutId id="2147484520" r:id="rId4"/>
    <p:sldLayoutId id="2147484624" r:id="rId5"/>
    <p:sldLayoutId id="2147484521" r:id="rId6"/>
    <p:sldLayoutId id="2147484625" r:id="rId7"/>
    <p:sldLayoutId id="2147484626" r:id="rId8"/>
    <p:sldLayoutId id="2147484627" r:id="rId9"/>
    <p:sldLayoutId id="2147484522" r:id="rId10"/>
    <p:sldLayoutId id="2147484523"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18"/>
        </a:defRPr>
      </a:lvl2pPr>
      <a:lvl3pPr algn="l" rtl="0" eaLnBrk="0" fontAlgn="base" hangingPunct="0">
        <a:spcBef>
          <a:spcPct val="0"/>
        </a:spcBef>
        <a:spcAft>
          <a:spcPct val="0"/>
        </a:spcAft>
        <a:defRPr sz="4300">
          <a:solidFill>
            <a:srgbClr val="572314"/>
          </a:solidFill>
          <a:latin typeface="Gill Sans MT" pitchFamily="34" charset="-18"/>
        </a:defRPr>
      </a:lvl3pPr>
      <a:lvl4pPr algn="l" rtl="0" eaLnBrk="0" fontAlgn="base" hangingPunct="0">
        <a:spcBef>
          <a:spcPct val="0"/>
        </a:spcBef>
        <a:spcAft>
          <a:spcPct val="0"/>
        </a:spcAft>
        <a:defRPr sz="4300">
          <a:solidFill>
            <a:srgbClr val="572314"/>
          </a:solidFill>
          <a:latin typeface="Gill Sans MT" pitchFamily="34" charset="-18"/>
        </a:defRPr>
      </a:lvl4pPr>
      <a:lvl5pPr algn="l" rtl="0" eaLnBrk="0" fontAlgn="base" hangingPunct="0">
        <a:spcBef>
          <a:spcPct val="0"/>
        </a:spcBef>
        <a:spcAft>
          <a:spcPct val="0"/>
        </a:spcAft>
        <a:defRPr sz="4300">
          <a:solidFill>
            <a:srgbClr val="572314"/>
          </a:solidFill>
          <a:latin typeface="Gill Sans MT" pitchFamily="34" charset="-18"/>
        </a:defRPr>
      </a:lvl5pPr>
      <a:lvl6pPr marL="457200" algn="l" rtl="0" fontAlgn="base">
        <a:spcBef>
          <a:spcPct val="0"/>
        </a:spcBef>
        <a:spcAft>
          <a:spcPct val="0"/>
        </a:spcAft>
        <a:defRPr sz="4300">
          <a:solidFill>
            <a:srgbClr val="572314"/>
          </a:solidFill>
          <a:latin typeface="Gill Sans MT" pitchFamily="34" charset="-18"/>
        </a:defRPr>
      </a:lvl6pPr>
      <a:lvl7pPr marL="914400" algn="l" rtl="0" fontAlgn="base">
        <a:spcBef>
          <a:spcPct val="0"/>
        </a:spcBef>
        <a:spcAft>
          <a:spcPct val="0"/>
        </a:spcAft>
        <a:defRPr sz="4300">
          <a:solidFill>
            <a:srgbClr val="572314"/>
          </a:solidFill>
          <a:latin typeface="Gill Sans MT" pitchFamily="34" charset="-18"/>
        </a:defRPr>
      </a:lvl7pPr>
      <a:lvl8pPr marL="1371600" algn="l" rtl="0" fontAlgn="base">
        <a:spcBef>
          <a:spcPct val="0"/>
        </a:spcBef>
        <a:spcAft>
          <a:spcPct val="0"/>
        </a:spcAft>
        <a:defRPr sz="4300">
          <a:solidFill>
            <a:srgbClr val="572314"/>
          </a:solidFill>
          <a:latin typeface="Gill Sans MT" pitchFamily="34" charset="-18"/>
        </a:defRPr>
      </a:lvl8pPr>
      <a:lvl9pPr marL="1828800" algn="l" rtl="0" fontAlgn="base">
        <a:spcBef>
          <a:spcPct val="0"/>
        </a:spcBef>
        <a:spcAft>
          <a:spcPct val="0"/>
        </a:spcAft>
        <a:defRPr sz="4300">
          <a:solidFill>
            <a:srgbClr val="572314"/>
          </a:solidFill>
          <a:latin typeface="Gill Sans MT" pitchFamily="34" charset="-18"/>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Dreptunghi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Substituent titlu 4"/>
          <p:cNvSpPr>
            <a:spLocks noGrp="1"/>
          </p:cNvSpPr>
          <p:nvPr>
            <p:ph type="title"/>
          </p:nvPr>
        </p:nvSpPr>
        <p:spPr>
          <a:xfrm>
            <a:off x="1435100" y="274638"/>
            <a:ext cx="7499350" cy="1143000"/>
          </a:xfrm>
          <a:prstGeom prst="rect">
            <a:avLst/>
          </a:prstGeom>
        </p:spPr>
        <p:txBody>
          <a:bodyPr anchor="ctr">
            <a:normAutofit/>
          </a:bodyPr>
          <a:lstStyle>
            <a:extLst/>
          </a:lstStyle>
          <a:p>
            <a:r>
              <a:rPr lang="ro-RO" smtClean="0"/>
              <a:t>Faceți clic pentru a edita stilul de titlu Coordonator</a:t>
            </a:r>
            <a:endParaRPr lang="en-US"/>
          </a:p>
        </p:txBody>
      </p:sp>
      <p:sp>
        <p:nvSpPr>
          <p:cNvPr id="13321" name="Substituent text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ubstituent număr diapozitiv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4CB6067F-7CF8-4A75-A65F-DFE67740608A}" type="slidenum">
              <a:rPr lang="en-US"/>
              <a:pPr>
                <a:defRPr/>
              </a:pPr>
              <a:t>‹#›</a:t>
            </a:fld>
            <a:endParaRPr lang="en-US"/>
          </a:p>
        </p:txBody>
      </p:sp>
      <p:sp>
        <p:nvSpPr>
          <p:cNvPr id="15" name="Dreptunghi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628" r:id="rId1"/>
    <p:sldLayoutId id="2147484524" r:id="rId2"/>
    <p:sldLayoutId id="2147484629" r:id="rId3"/>
    <p:sldLayoutId id="2147484525" r:id="rId4"/>
    <p:sldLayoutId id="2147484630" r:id="rId5"/>
    <p:sldLayoutId id="2147484526" r:id="rId6"/>
    <p:sldLayoutId id="2147484631" r:id="rId7"/>
    <p:sldLayoutId id="2147484632" r:id="rId8"/>
    <p:sldLayoutId id="2147484633" r:id="rId9"/>
    <p:sldLayoutId id="2147484527" r:id="rId10"/>
    <p:sldLayoutId id="2147484528"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18"/>
        </a:defRPr>
      </a:lvl2pPr>
      <a:lvl3pPr algn="l" rtl="0" eaLnBrk="0" fontAlgn="base" hangingPunct="0">
        <a:spcBef>
          <a:spcPct val="0"/>
        </a:spcBef>
        <a:spcAft>
          <a:spcPct val="0"/>
        </a:spcAft>
        <a:defRPr sz="4300">
          <a:solidFill>
            <a:srgbClr val="572314"/>
          </a:solidFill>
          <a:latin typeface="Gill Sans MT" pitchFamily="34" charset="-18"/>
        </a:defRPr>
      </a:lvl3pPr>
      <a:lvl4pPr algn="l" rtl="0" eaLnBrk="0" fontAlgn="base" hangingPunct="0">
        <a:spcBef>
          <a:spcPct val="0"/>
        </a:spcBef>
        <a:spcAft>
          <a:spcPct val="0"/>
        </a:spcAft>
        <a:defRPr sz="4300">
          <a:solidFill>
            <a:srgbClr val="572314"/>
          </a:solidFill>
          <a:latin typeface="Gill Sans MT" pitchFamily="34" charset="-18"/>
        </a:defRPr>
      </a:lvl4pPr>
      <a:lvl5pPr algn="l" rtl="0" eaLnBrk="0" fontAlgn="base" hangingPunct="0">
        <a:spcBef>
          <a:spcPct val="0"/>
        </a:spcBef>
        <a:spcAft>
          <a:spcPct val="0"/>
        </a:spcAft>
        <a:defRPr sz="4300">
          <a:solidFill>
            <a:srgbClr val="572314"/>
          </a:solidFill>
          <a:latin typeface="Gill Sans MT" pitchFamily="34" charset="-18"/>
        </a:defRPr>
      </a:lvl5pPr>
      <a:lvl6pPr marL="457200" algn="l" rtl="0" fontAlgn="base">
        <a:spcBef>
          <a:spcPct val="0"/>
        </a:spcBef>
        <a:spcAft>
          <a:spcPct val="0"/>
        </a:spcAft>
        <a:defRPr sz="4300">
          <a:solidFill>
            <a:srgbClr val="572314"/>
          </a:solidFill>
          <a:latin typeface="Gill Sans MT" pitchFamily="34" charset="-18"/>
        </a:defRPr>
      </a:lvl6pPr>
      <a:lvl7pPr marL="914400" algn="l" rtl="0" fontAlgn="base">
        <a:spcBef>
          <a:spcPct val="0"/>
        </a:spcBef>
        <a:spcAft>
          <a:spcPct val="0"/>
        </a:spcAft>
        <a:defRPr sz="4300">
          <a:solidFill>
            <a:srgbClr val="572314"/>
          </a:solidFill>
          <a:latin typeface="Gill Sans MT" pitchFamily="34" charset="-18"/>
        </a:defRPr>
      </a:lvl7pPr>
      <a:lvl8pPr marL="1371600" algn="l" rtl="0" fontAlgn="base">
        <a:spcBef>
          <a:spcPct val="0"/>
        </a:spcBef>
        <a:spcAft>
          <a:spcPct val="0"/>
        </a:spcAft>
        <a:defRPr sz="4300">
          <a:solidFill>
            <a:srgbClr val="572314"/>
          </a:solidFill>
          <a:latin typeface="Gill Sans MT" pitchFamily="34" charset="-18"/>
        </a:defRPr>
      </a:lvl8pPr>
      <a:lvl9pPr marL="1828800" algn="l" rtl="0" fontAlgn="base">
        <a:spcBef>
          <a:spcPct val="0"/>
        </a:spcBef>
        <a:spcAft>
          <a:spcPct val="0"/>
        </a:spcAft>
        <a:defRPr sz="4300">
          <a:solidFill>
            <a:srgbClr val="572314"/>
          </a:solidFill>
          <a:latin typeface="Gill Sans MT" pitchFamily="34" charset="-18"/>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Dreptunghi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Substituent titlu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o-RO" smtClean="0"/>
              <a:t>Faceți clic pentru a edita stilul de titlu Coordonator</a:t>
            </a:r>
            <a:endParaRPr lang="en-US"/>
          </a:p>
        </p:txBody>
      </p:sp>
      <p:sp>
        <p:nvSpPr>
          <p:cNvPr id="14342" name="Substituent text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7" name="Substituent dată 26"/>
          <p:cNvSpPr>
            <a:spLocks noGrp="1"/>
          </p:cNvSpPr>
          <p:nvPr>
            <p:ph type="dt" sz="half" idx="2"/>
          </p:nvPr>
        </p:nvSpPr>
        <p:spPr>
          <a:xfrm>
            <a:off x="4246563" y="6557963"/>
            <a:ext cx="2001837" cy="227012"/>
          </a:xfrm>
          <a:prstGeom prst="rect">
            <a:avLst/>
          </a:prstGeom>
        </p:spPr>
        <p:txBody>
          <a:bodyPr vert="horz" tIns="0" bIns="0" anchor="b"/>
          <a:lstStyle>
            <a:lvl1pPr algn="l" eaLnBrk="1" latinLnBrk="0" hangingPunct="1">
              <a:defRPr kumimoji="0" sz="1000">
                <a:solidFill>
                  <a:schemeClr val="tx2"/>
                </a:solidFill>
              </a:defRPr>
            </a:lvl1pPr>
            <a:extLst/>
          </a:lstStyle>
          <a:p>
            <a:pPr>
              <a:defRPr/>
            </a:pPr>
            <a:endParaRPr lang="en-US"/>
          </a:p>
        </p:txBody>
      </p:sp>
      <p:sp>
        <p:nvSpPr>
          <p:cNvPr id="4" name="Substituent subsol 3"/>
          <p:cNvSpPr>
            <a:spLocks noGrp="1"/>
          </p:cNvSpPr>
          <p:nvPr>
            <p:ph type="ftr" sz="quarter" idx="3"/>
          </p:nvPr>
        </p:nvSpPr>
        <p:spPr>
          <a:xfrm>
            <a:off x="457200" y="6557963"/>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n-US"/>
          </a:p>
        </p:txBody>
      </p:sp>
      <p:sp>
        <p:nvSpPr>
          <p:cNvPr id="16" name="Substituent număr diapozitiv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C3C91535-3A5A-45CA-9D1C-DCD8BBB47A1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34" r:id="rId1"/>
    <p:sldLayoutId id="2147484529" r:id="rId2"/>
    <p:sldLayoutId id="2147484635" r:id="rId3"/>
    <p:sldLayoutId id="2147484530" r:id="rId4"/>
    <p:sldLayoutId id="2147484531" r:id="rId5"/>
    <p:sldLayoutId id="2147484532" r:id="rId6"/>
    <p:sldLayoutId id="2147484533" r:id="rId7"/>
    <p:sldLayoutId id="2147484534" r:id="rId8"/>
    <p:sldLayoutId id="2147484636" r:id="rId9"/>
    <p:sldLayoutId id="2147484535" r:id="rId10"/>
    <p:sldLayoutId id="2147484637"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Dreptunghi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Dreptunghi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Dreptunghi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Dreptunghi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Dreptunghi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Dreptunghi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Dreptunghi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Dreptunghi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Dreptunghi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Substituent titlu 21"/>
          <p:cNvSpPr>
            <a:spLocks noGrp="1"/>
          </p:cNvSpPr>
          <p:nvPr>
            <p:ph type="title"/>
          </p:nvPr>
        </p:nvSpPr>
        <p:spPr>
          <a:xfrm>
            <a:off x="914400" y="512763"/>
            <a:ext cx="7772400" cy="914400"/>
          </a:xfrm>
          <a:prstGeom prst="rect">
            <a:avLst/>
          </a:prstGeom>
        </p:spPr>
        <p:txBody>
          <a:bodyPr vert="horz" anchor="t">
            <a:noAutofit/>
          </a:bodyPr>
          <a:lstStyle>
            <a:extLst/>
          </a:lstStyle>
          <a:p>
            <a:r>
              <a:rPr lang="ro-RO" smtClean="0"/>
              <a:t>Faceți clic pentru a edita stilul de titlu Coordonator</a:t>
            </a:r>
            <a:endParaRPr lang="en-US"/>
          </a:p>
        </p:txBody>
      </p:sp>
      <p:sp>
        <p:nvSpPr>
          <p:cNvPr id="15372" name="Substituent text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4" name="Substituent dată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en-US"/>
          </a:p>
        </p:txBody>
      </p:sp>
      <p:sp>
        <p:nvSpPr>
          <p:cNvPr id="3" name="Substituent subsol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p>
        </p:txBody>
      </p:sp>
      <p:sp>
        <p:nvSpPr>
          <p:cNvPr id="23" name="Substituent număr diapozitiv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67CB33D7-AC30-4E02-8A53-7446249987DC}"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638" r:id="rId1"/>
    <p:sldLayoutId id="2147484536" r:id="rId2"/>
    <p:sldLayoutId id="2147484639" r:id="rId3"/>
    <p:sldLayoutId id="2147484640" r:id="rId4"/>
    <p:sldLayoutId id="2147484641" r:id="rId5"/>
    <p:sldLayoutId id="2147484537" r:id="rId6"/>
    <p:sldLayoutId id="2147484642" r:id="rId7"/>
    <p:sldLayoutId id="2147484538" r:id="rId8"/>
    <p:sldLayoutId id="2147484643" r:id="rId9"/>
    <p:sldLayoutId id="2147484539" r:id="rId10"/>
    <p:sldLayoutId id="2147484540" r:id="rId11"/>
  </p:sldLayoutIdLst>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nsolas" pitchFamily="49" charset="0"/>
        </a:defRPr>
      </a:lvl2pPr>
      <a:lvl3pPr algn="l" rtl="0" eaLnBrk="0" fontAlgn="base" hangingPunct="0">
        <a:spcBef>
          <a:spcPct val="0"/>
        </a:spcBef>
        <a:spcAft>
          <a:spcPct val="0"/>
        </a:spcAft>
        <a:defRPr sz="4000">
          <a:solidFill>
            <a:srgbClr val="C1EEFF"/>
          </a:solidFill>
          <a:latin typeface="Consolas" pitchFamily="49" charset="0"/>
        </a:defRPr>
      </a:lvl3pPr>
      <a:lvl4pPr algn="l" rtl="0" eaLnBrk="0" fontAlgn="base" hangingPunct="0">
        <a:spcBef>
          <a:spcPct val="0"/>
        </a:spcBef>
        <a:spcAft>
          <a:spcPct val="0"/>
        </a:spcAft>
        <a:defRPr sz="4000">
          <a:solidFill>
            <a:srgbClr val="C1EEFF"/>
          </a:solidFill>
          <a:latin typeface="Consolas" pitchFamily="49" charset="0"/>
        </a:defRPr>
      </a:lvl4pPr>
      <a:lvl5pPr algn="l" rtl="0" eaLnBrk="0" fontAlgn="base" hangingPunct="0">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ormă liberă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6388" name="Substituent titlu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o-RO" smtClean="0"/>
              <a:t>Faceți clic pentru a edita stilul de titlu Coordonator</a:t>
            </a:r>
            <a:endParaRPr lang="en-US" smtClean="0"/>
          </a:p>
        </p:txBody>
      </p:sp>
      <p:sp>
        <p:nvSpPr>
          <p:cNvPr id="16389" name="Substituent text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037FFB06-9958-4CF6-9A13-C24FF56401F8}" type="slidenum">
              <a:rPr lang="en-US"/>
              <a:pPr>
                <a:defRPr/>
              </a:pPr>
              <a:t>‹#›</a:t>
            </a:fld>
            <a:endParaRPr lang="en-US"/>
          </a:p>
        </p:txBody>
      </p:sp>
      <p:grpSp>
        <p:nvGrpSpPr>
          <p:cNvPr id="16393" name="Grupare 1"/>
          <p:cNvGrpSpPr>
            <a:grpSpLocks/>
          </p:cNvGrpSpPr>
          <p:nvPr/>
        </p:nvGrpSpPr>
        <p:grpSpPr bwMode="auto">
          <a:xfrm>
            <a:off x="-19050" y="203200"/>
            <a:ext cx="9180513" cy="647700"/>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4644" r:id="rId1"/>
    <p:sldLayoutId id="2147484541" r:id="rId2"/>
    <p:sldLayoutId id="2147484645" r:id="rId3"/>
    <p:sldLayoutId id="2147484542" r:id="rId4"/>
    <p:sldLayoutId id="2147484543" r:id="rId5"/>
    <p:sldLayoutId id="2147484544" r:id="rId6"/>
    <p:sldLayoutId id="2147484545" r:id="rId7"/>
    <p:sldLayoutId id="2147484546" r:id="rId8"/>
    <p:sldLayoutId id="2147484646" r:id="rId9"/>
    <p:sldLayoutId id="2147484547" r:id="rId10"/>
    <p:sldLayoutId id="2147484548"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unghi drept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8" name="Conector drept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ector drept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ubstituent titlu 21"/>
          <p:cNvSpPr>
            <a:spLocks noGrp="1"/>
          </p:cNvSpPr>
          <p:nvPr>
            <p:ph type="title"/>
          </p:nvPr>
        </p:nvSpPr>
        <p:spPr>
          <a:xfrm>
            <a:off x="457200" y="268288"/>
            <a:ext cx="8229600" cy="1398587"/>
          </a:xfrm>
          <a:prstGeom prst="rect">
            <a:avLst/>
          </a:prstGeom>
        </p:spPr>
        <p:txBody>
          <a:bodyPr vert="horz" anchor="ctr">
            <a:normAutofit/>
          </a:bodyPr>
          <a:lstStyle/>
          <a:p>
            <a:r>
              <a:rPr lang="ro-RO" smtClean="0"/>
              <a:t>Faceți clic pentru a edita stilul de titlu Coordonator</a:t>
            </a:r>
            <a:endParaRPr lang="en-US"/>
          </a:p>
        </p:txBody>
      </p:sp>
      <p:sp>
        <p:nvSpPr>
          <p:cNvPr id="17414" name="Substituent text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4" name="Substituent dată 13"/>
          <p:cNvSpPr>
            <a:spLocks noGrp="1"/>
          </p:cNvSpPr>
          <p:nvPr>
            <p:ph type="dt" sz="half" idx="2"/>
          </p:nvPr>
        </p:nvSpPr>
        <p:spPr>
          <a:xfrm>
            <a:off x="4791075" y="6481763"/>
            <a:ext cx="2133600" cy="301625"/>
          </a:xfrm>
          <a:prstGeom prst="rect">
            <a:avLst/>
          </a:prstGeom>
        </p:spPr>
        <p:txBody>
          <a:bodyPr vert="horz" anchor="b"/>
          <a:lstStyle>
            <a:lvl1pPr algn="l" eaLnBrk="1" latinLnBrk="0" hangingPunct="1">
              <a:defRPr kumimoji="0" sz="1000" b="0">
                <a:solidFill>
                  <a:schemeClr val="tx1"/>
                </a:solidFill>
              </a:defRPr>
            </a:lvl1pPr>
          </a:lstStyle>
          <a:p>
            <a:pPr>
              <a:defRPr/>
            </a:pPr>
            <a:endParaRPr lang="en-US"/>
          </a:p>
        </p:txBody>
      </p:sp>
      <p:sp>
        <p:nvSpPr>
          <p:cNvPr id="3" name="Substituent subsol 2"/>
          <p:cNvSpPr>
            <a:spLocks noGrp="1"/>
          </p:cNvSpPr>
          <p:nvPr>
            <p:ph type="ftr" sz="quarter" idx="3"/>
          </p:nvPr>
        </p:nvSpPr>
        <p:spPr>
          <a:xfrm>
            <a:off x="457200" y="6481763"/>
            <a:ext cx="4259263" cy="301625"/>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23" name="Substituent număr diapozitiv 22"/>
          <p:cNvSpPr>
            <a:spLocks noGrp="1"/>
          </p:cNvSpPr>
          <p:nvPr>
            <p:ph type="sldNum" sz="quarter" idx="4"/>
          </p:nvPr>
        </p:nvSpPr>
        <p:spPr>
          <a:xfrm>
            <a:off x="7589838" y="6481763"/>
            <a:ext cx="503237" cy="301625"/>
          </a:xfrm>
          <a:prstGeom prst="rect">
            <a:avLst/>
          </a:prstGeom>
        </p:spPr>
        <p:txBody>
          <a:bodyPr vert="horz" anchor="b"/>
          <a:lstStyle>
            <a:lvl1pPr algn="ctr" eaLnBrk="1" latinLnBrk="0" hangingPunct="1">
              <a:defRPr kumimoji="0" sz="1200">
                <a:solidFill>
                  <a:schemeClr val="tx1"/>
                </a:solidFill>
              </a:defRPr>
            </a:lvl1pPr>
          </a:lstStyle>
          <a:p>
            <a:pPr>
              <a:defRPr/>
            </a:pPr>
            <a:fld id="{5591FF2A-00BD-4AAA-AD4A-153A3840753D}"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647" r:id="rId1"/>
    <p:sldLayoutId id="2147484648" r:id="rId2"/>
    <p:sldLayoutId id="2147484649" r:id="rId3"/>
    <p:sldLayoutId id="2147484549" r:id="rId4"/>
    <p:sldLayoutId id="2147484650" r:id="rId5"/>
    <p:sldLayoutId id="2147484550" r:id="rId6"/>
    <p:sldLayoutId id="2147484551" r:id="rId7"/>
    <p:sldLayoutId id="2147484651" r:id="rId8"/>
    <p:sldLayoutId id="2147484652" r:id="rId9"/>
    <p:sldLayoutId id="2147484552" r:id="rId10"/>
    <p:sldLayoutId id="2147484553" r:id="rId11"/>
  </p:sldLayoutIdLst>
  <p:txStyles>
    <p:titleStyle>
      <a:lvl1pPr marL="484188" indent="-484188" algn="l" rtl="0" eaLnBrk="0" fontAlgn="base" hangingPunct="0">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indent="-484188" algn="l" rtl="0" eaLnBrk="0" fontAlgn="base" hangingPunct="0">
        <a:spcBef>
          <a:spcPct val="0"/>
        </a:spcBef>
        <a:spcAft>
          <a:spcPct val="0"/>
        </a:spcAft>
        <a:defRPr sz="4200">
          <a:solidFill>
            <a:srgbClr val="FF5C9C"/>
          </a:solidFill>
          <a:latin typeface="Century Gothic" pitchFamily="34" charset="0"/>
        </a:defRPr>
      </a:lvl2pPr>
      <a:lvl3pPr marL="484188" indent="-484188" algn="l" rtl="0" eaLnBrk="0" fontAlgn="base" hangingPunct="0">
        <a:spcBef>
          <a:spcPct val="0"/>
        </a:spcBef>
        <a:spcAft>
          <a:spcPct val="0"/>
        </a:spcAft>
        <a:defRPr sz="4200">
          <a:solidFill>
            <a:srgbClr val="FF5C9C"/>
          </a:solidFill>
          <a:latin typeface="Century Gothic" pitchFamily="34" charset="0"/>
        </a:defRPr>
      </a:lvl3pPr>
      <a:lvl4pPr marL="484188" indent="-484188" algn="l" rtl="0" eaLnBrk="0" fontAlgn="base" hangingPunct="0">
        <a:spcBef>
          <a:spcPct val="0"/>
        </a:spcBef>
        <a:spcAft>
          <a:spcPct val="0"/>
        </a:spcAft>
        <a:defRPr sz="4200">
          <a:solidFill>
            <a:srgbClr val="FF5C9C"/>
          </a:solidFill>
          <a:latin typeface="Century Gothic" pitchFamily="34" charset="0"/>
        </a:defRPr>
      </a:lvl4pPr>
      <a:lvl5pPr marL="484188" indent="-484188" algn="l" rtl="0" eaLnBrk="0" fontAlgn="base" hangingPunct="0">
        <a:spcBef>
          <a:spcPct val="0"/>
        </a:spcBef>
        <a:spcAft>
          <a:spcPct val="0"/>
        </a:spcAft>
        <a:defRPr sz="4200">
          <a:solidFill>
            <a:srgbClr val="FF5C9C"/>
          </a:solidFill>
          <a:latin typeface="Century Gothic" pitchFamily="34" charset="0"/>
        </a:defRPr>
      </a:lvl5pPr>
      <a:lvl6pPr marL="941388" indent="-484188" algn="l" rtl="0" fontAlgn="base">
        <a:spcBef>
          <a:spcPct val="0"/>
        </a:spcBef>
        <a:spcAft>
          <a:spcPct val="0"/>
        </a:spcAft>
        <a:defRPr sz="4200">
          <a:solidFill>
            <a:srgbClr val="FF5C9C"/>
          </a:solidFill>
          <a:latin typeface="Century Gothic" pitchFamily="34" charset="0"/>
        </a:defRPr>
      </a:lvl6pPr>
      <a:lvl7pPr marL="1398588" indent="-484188" algn="l" rtl="0" fontAlgn="base">
        <a:spcBef>
          <a:spcPct val="0"/>
        </a:spcBef>
        <a:spcAft>
          <a:spcPct val="0"/>
        </a:spcAft>
        <a:defRPr sz="4200">
          <a:solidFill>
            <a:srgbClr val="FF5C9C"/>
          </a:solidFill>
          <a:latin typeface="Century Gothic" pitchFamily="34" charset="0"/>
        </a:defRPr>
      </a:lvl7pPr>
      <a:lvl8pPr marL="1855788" indent="-484188" algn="l" rtl="0" fontAlgn="base">
        <a:spcBef>
          <a:spcPct val="0"/>
        </a:spcBef>
        <a:spcAft>
          <a:spcPct val="0"/>
        </a:spcAft>
        <a:defRPr sz="4200">
          <a:solidFill>
            <a:srgbClr val="FF5C9C"/>
          </a:solidFill>
          <a:latin typeface="Century Gothic" pitchFamily="34" charset="0"/>
        </a:defRPr>
      </a:lvl8pPr>
      <a:lvl9pPr marL="2312988" indent="-484188" algn="l" rtl="0" fontAlgn="base">
        <a:spcBef>
          <a:spcPct val="0"/>
        </a:spcBef>
        <a:spcAft>
          <a:spcPct val="0"/>
        </a:spcAft>
        <a:defRPr sz="4200">
          <a:solidFill>
            <a:srgbClr val="FF5C9C"/>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053" name="Substituent text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1" name="Substituent dată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Substituent subsol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ubstituent număr diapozitiv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D45DA5BB-B3E2-4F71-801E-179EC264C7DA}" type="slidenum">
              <a:rPr lang="en-US"/>
              <a:pPr>
                <a:defRPr/>
              </a:pPr>
              <a:t>‹#›</a:t>
            </a:fld>
            <a:endParaRPr lang="en-US"/>
          </a:p>
        </p:txBody>
      </p:sp>
      <p:sp>
        <p:nvSpPr>
          <p:cNvPr id="10" name="Substituent titlu 9"/>
          <p:cNvSpPr>
            <a:spLocks noGrp="1"/>
          </p:cNvSpPr>
          <p:nvPr>
            <p:ph type="title"/>
          </p:nvPr>
        </p:nvSpPr>
        <p:spPr>
          <a:xfrm>
            <a:off x="304800" y="457200"/>
            <a:ext cx="8686800" cy="838200"/>
          </a:xfrm>
          <a:prstGeom prst="rect">
            <a:avLst/>
          </a:prstGeom>
        </p:spPr>
        <p:txBody>
          <a:bodyPr vert="horz" anchor="ctr">
            <a:normAutofit/>
          </a:bodyPr>
          <a:lstStyle/>
          <a:p>
            <a:r>
              <a:rPr lang="ro-RO" smtClean="0"/>
              <a:t>Faceți clic pentru a edita stilul de titlu Coordonator</a:t>
            </a:r>
            <a:endParaRPr lang="en-US"/>
          </a:p>
        </p:txBody>
      </p:sp>
      <p:sp>
        <p:nvSpPr>
          <p:cNvPr id="9" name="Conector drep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Conector drep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4562" r:id="rId1"/>
    <p:sldLayoutId id="2147484563" r:id="rId2"/>
    <p:sldLayoutId id="2147484564" r:id="rId3"/>
    <p:sldLayoutId id="2147484469" r:id="rId4"/>
    <p:sldLayoutId id="2147484565" r:id="rId5"/>
    <p:sldLayoutId id="2147484470" r:id="rId6"/>
    <p:sldLayoutId id="2147484566" r:id="rId7"/>
    <p:sldLayoutId id="2147484567" r:id="rId8"/>
    <p:sldLayoutId id="2147484568" r:id="rId9"/>
    <p:sldLayoutId id="2147484471" r:id="rId10"/>
    <p:sldLayoutId id="214748456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ormă liberă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16" name="Formă liberă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3076" name="Substituent titlu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ro-RO" smtClean="0"/>
              <a:t>Faceți clic pentru a edita stilul de titlu Coordonator</a:t>
            </a:r>
            <a:endParaRPr lang="en-US" smtClean="0"/>
          </a:p>
        </p:txBody>
      </p:sp>
      <p:sp>
        <p:nvSpPr>
          <p:cNvPr id="3077" name="Substituent text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0" name="Substituent dată 9"/>
          <p:cNvSpPr>
            <a:spLocks noGrp="1"/>
          </p:cNvSpPr>
          <p:nvPr>
            <p:ph type="dt" sz="half" idx="2"/>
          </p:nvPr>
        </p:nvSpPr>
        <p:spPr>
          <a:xfrm>
            <a:off x="457200" y="6421438"/>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n-US"/>
          </a:p>
        </p:txBody>
      </p:sp>
      <p:sp>
        <p:nvSpPr>
          <p:cNvPr id="22" name="Substituent subsol 21"/>
          <p:cNvSpPr>
            <a:spLocks noGrp="1"/>
          </p:cNvSpPr>
          <p:nvPr>
            <p:ph type="ftr" sz="quarter" idx="3"/>
          </p:nvPr>
        </p:nvSpPr>
        <p:spPr>
          <a:xfrm>
            <a:off x="3124200" y="6421438"/>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US"/>
          </a:p>
        </p:txBody>
      </p:sp>
      <p:sp>
        <p:nvSpPr>
          <p:cNvPr id="18" name="Substituent număr diapozitiv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C84AE539-12B7-46F9-861F-78CBEEA8AF1A}"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570" r:id="rId1"/>
    <p:sldLayoutId id="2147484472" r:id="rId2"/>
    <p:sldLayoutId id="2147484571" r:id="rId3"/>
    <p:sldLayoutId id="2147484473" r:id="rId4"/>
    <p:sldLayoutId id="2147484572" r:id="rId5"/>
    <p:sldLayoutId id="2147484474" r:id="rId6"/>
    <p:sldLayoutId id="2147484475" r:id="rId7"/>
    <p:sldLayoutId id="2147484573" r:id="rId8"/>
    <p:sldLayoutId id="2147484574" r:id="rId9"/>
    <p:sldLayoutId id="2147484476" r:id="rId10"/>
    <p:sldLayoutId id="2147484477"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ă liberă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ormă liberă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Triunghi drept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Conector drep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ubstituent titlu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o-RO" smtClean="0"/>
              <a:t>Faceți clic pentru a edita stilul de titlu Coordonator</a:t>
            </a:r>
            <a:endParaRPr lang="en-US"/>
          </a:p>
        </p:txBody>
      </p:sp>
      <p:sp>
        <p:nvSpPr>
          <p:cNvPr id="4105" name="Substituent text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0" name="Substituent dată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Substituent subsol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ubstituent număr diapozitiv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81F93FF1-A4BB-42D5-9CB5-FBF074A931C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75" r:id="rId1"/>
    <p:sldLayoutId id="2147484478" r:id="rId2"/>
    <p:sldLayoutId id="2147484576" r:id="rId3"/>
    <p:sldLayoutId id="2147484577" r:id="rId4"/>
    <p:sldLayoutId id="2147484578" r:id="rId5"/>
    <p:sldLayoutId id="2147484579" r:id="rId6"/>
    <p:sldLayoutId id="2147484479" r:id="rId7"/>
    <p:sldLayoutId id="2147484580" r:id="rId8"/>
    <p:sldLayoutId id="2147484581" r:id="rId9"/>
    <p:sldLayoutId id="2147484480" r:id="rId10"/>
    <p:sldLayoutId id="2147484481"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Dreptunghi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Substituent titlu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o-RO" smtClean="0"/>
              <a:t>Faceți clic pentru a edita stilul de titlu Coordonator</a:t>
            </a:r>
            <a:endParaRPr lang="en-US"/>
          </a:p>
        </p:txBody>
      </p:sp>
      <p:sp>
        <p:nvSpPr>
          <p:cNvPr id="5126" name="Substituent text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7" name="Substituent dată 26"/>
          <p:cNvSpPr>
            <a:spLocks noGrp="1"/>
          </p:cNvSpPr>
          <p:nvPr>
            <p:ph type="dt" sz="half" idx="2"/>
          </p:nvPr>
        </p:nvSpPr>
        <p:spPr>
          <a:xfrm>
            <a:off x="4246563" y="6557963"/>
            <a:ext cx="2001837" cy="227012"/>
          </a:xfrm>
          <a:prstGeom prst="rect">
            <a:avLst/>
          </a:prstGeom>
        </p:spPr>
        <p:txBody>
          <a:bodyPr vert="horz" tIns="0" bIns="0" anchor="b"/>
          <a:lstStyle>
            <a:lvl1pPr algn="l" eaLnBrk="1" latinLnBrk="0" hangingPunct="1">
              <a:defRPr kumimoji="0" sz="1000">
                <a:solidFill>
                  <a:schemeClr val="tx2"/>
                </a:solidFill>
              </a:defRPr>
            </a:lvl1pPr>
            <a:extLst/>
          </a:lstStyle>
          <a:p>
            <a:pPr>
              <a:defRPr/>
            </a:pPr>
            <a:endParaRPr lang="en-US"/>
          </a:p>
        </p:txBody>
      </p:sp>
      <p:sp>
        <p:nvSpPr>
          <p:cNvPr id="4" name="Substituent subsol 3"/>
          <p:cNvSpPr>
            <a:spLocks noGrp="1"/>
          </p:cNvSpPr>
          <p:nvPr>
            <p:ph type="ftr" sz="quarter" idx="3"/>
          </p:nvPr>
        </p:nvSpPr>
        <p:spPr>
          <a:xfrm>
            <a:off x="457200" y="6557963"/>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n-US"/>
          </a:p>
        </p:txBody>
      </p:sp>
      <p:sp>
        <p:nvSpPr>
          <p:cNvPr id="16" name="Substituent număr diapozitiv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3F7CE577-10D6-43E5-A73D-367ADD44A3A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82" r:id="rId1"/>
    <p:sldLayoutId id="2147484482" r:id="rId2"/>
    <p:sldLayoutId id="2147484583" r:id="rId3"/>
    <p:sldLayoutId id="2147484483" r:id="rId4"/>
    <p:sldLayoutId id="2147484484" r:id="rId5"/>
    <p:sldLayoutId id="2147484485" r:id="rId6"/>
    <p:sldLayoutId id="2147484486" r:id="rId7"/>
    <p:sldLayoutId id="2147484487" r:id="rId8"/>
    <p:sldLayoutId id="2147484584" r:id="rId9"/>
    <p:sldLayoutId id="2147484488" r:id="rId10"/>
    <p:sldLayoutId id="2147484585"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ector drep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149" name="Substituent text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1" name="Substituent dată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Substituent subsol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ubstituent număr diapozitiv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F829DC6B-2E77-466F-B862-C09B5DF151A2}" type="slidenum">
              <a:rPr lang="en-US"/>
              <a:pPr>
                <a:defRPr/>
              </a:pPr>
              <a:t>‹#›</a:t>
            </a:fld>
            <a:endParaRPr lang="en-US"/>
          </a:p>
        </p:txBody>
      </p:sp>
      <p:sp>
        <p:nvSpPr>
          <p:cNvPr id="10" name="Substituent titlu 9"/>
          <p:cNvSpPr>
            <a:spLocks noGrp="1"/>
          </p:cNvSpPr>
          <p:nvPr>
            <p:ph type="title"/>
          </p:nvPr>
        </p:nvSpPr>
        <p:spPr>
          <a:xfrm>
            <a:off x="304800" y="457200"/>
            <a:ext cx="8686800" cy="838200"/>
          </a:xfrm>
          <a:prstGeom prst="rect">
            <a:avLst/>
          </a:prstGeom>
        </p:spPr>
        <p:txBody>
          <a:bodyPr vert="horz" anchor="ctr">
            <a:normAutofit/>
          </a:bodyPr>
          <a:lstStyle/>
          <a:p>
            <a:r>
              <a:rPr lang="ro-RO" smtClean="0"/>
              <a:t>Faceți clic pentru a edita stilul de titlu Coordonator</a:t>
            </a:r>
            <a:endParaRPr lang="en-US"/>
          </a:p>
        </p:txBody>
      </p:sp>
      <p:sp>
        <p:nvSpPr>
          <p:cNvPr id="9" name="Conector drep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Conector drep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4586" r:id="rId1"/>
    <p:sldLayoutId id="2147484587" r:id="rId2"/>
    <p:sldLayoutId id="2147484588" r:id="rId3"/>
    <p:sldLayoutId id="2147484489" r:id="rId4"/>
    <p:sldLayoutId id="2147484589" r:id="rId5"/>
    <p:sldLayoutId id="2147484490" r:id="rId6"/>
    <p:sldLayoutId id="2147484590" r:id="rId7"/>
    <p:sldLayoutId id="2147484591" r:id="rId8"/>
    <p:sldLayoutId id="2147484592" r:id="rId9"/>
    <p:sldLayoutId id="2147484491" r:id="rId10"/>
    <p:sldLayoutId id="2147484593"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Dreptunghi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Dreptunghi rotunjit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7172" name="Substituent titlu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ro-RO" smtClean="0"/>
              <a:t>Faceți clic pentru a edita stilul de titlu Coordonator</a:t>
            </a:r>
            <a:endParaRPr lang="en-US" smtClean="0"/>
          </a:p>
        </p:txBody>
      </p:sp>
      <p:sp>
        <p:nvSpPr>
          <p:cNvPr id="7173" name="Substituent text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4" name="Substituent dată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Substituent subsol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ubstituent număr diapozitiv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95CB3683-A947-49AA-9370-74E1AC62553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94" r:id="rId1"/>
    <p:sldLayoutId id="2147484492" r:id="rId2"/>
    <p:sldLayoutId id="2147484595" r:id="rId3"/>
    <p:sldLayoutId id="2147484493" r:id="rId4"/>
    <p:sldLayoutId id="2147484494" r:id="rId5"/>
    <p:sldLayoutId id="2147484495" r:id="rId6"/>
    <p:sldLayoutId id="2147484496" r:id="rId7"/>
    <p:sldLayoutId id="2147484596" r:id="rId8"/>
    <p:sldLayoutId id="2147484597" r:id="rId9"/>
    <p:sldLayoutId id="2147484497" r:id="rId10"/>
    <p:sldLayoutId id="2147484498"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Dreptunghi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Substituent titlu 4"/>
          <p:cNvSpPr>
            <a:spLocks noGrp="1"/>
          </p:cNvSpPr>
          <p:nvPr>
            <p:ph type="title"/>
          </p:nvPr>
        </p:nvSpPr>
        <p:spPr>
          <a:xfrm>
            <a:off x="1435100" y="274638"/>
            <a:ext cx="7499350" cy="1143000"/>
          </a:xfrm>
          <a:prstGeom prst="rect">
            <a:avLst/>
          </a:prstGeom>
        </p:spPr>
        <p:txBody>
          <a:bodyPr anchor="ctr">
            <a:normAutofit/>
          </a:bodyPr>
          <a:lstStyle>
            <a:extLst/>
          </a:lstStyle>
          <a:p>
            <a:r>
              <a:rPr lang="ro-RO" smtClean="0"/>
              <a:t>Faceți clic pentru a edita stilul de titlu Coordonator</a:t>
            </a:r>
            <a:endParaRPr lang="en-US"/>
          </a:p>
        </p:txBody>
      </p:sp>
      <p:sp>
        <p:nvSpPr>
          <p:cNvPr id="8201" name="Substituent text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ubstituent număr diapozitiv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336266D4-DA1D-4F65-84A4-E6E3934F19B0}" type="slidenum">
              <a:rPr lang="en-US"/>
              <a:pPr>
                <a:defRPr/>
              </a:pPr>
              <a:t>‹#›</a:t>
            </a:fld>
            <a:endParaRPr lang="en-US"/>
          </a:p>
        </p:txBody>
      </p:sp>
      <p:sp>
        <p:nvSpPr>
          <p:cNvPr id="15" name="Dreptunghi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598" r:id="rId1"/>
    <p:sldLayoutId id="2147484499" r:id="rId2"/>
    <p:sldLayoutId id="2147484599" r:id="rId3"/>
    <p:sldLayoutId id="2147484500" r:id="rId4"/>
    <p:sldLayoutId id="2147484600" r:id="rId5"/>
    <p:sldLayoutId id="2147484501" r:id="rId6"/>
    <p:sldLayoutId id="2147484601" r:id="rId7"/>
    <p:sldLayoutId id="2147484602" r:id="rId8"/>
    <p:sldLayoutId id="2147484603" r:id="rId9"/>
    <p:sldLayoutId id="2147484502" r:id="rId10"/>
    <p:sldLayoutId id="2147484503"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18"/>
        </a:defRPr>
      </a:lvl2pPr>
      <a:lvl3pPr algn="l" rtl="0" eaLnBrk="0" fontAlgn="base" hangingPunct="0">
        <a:spcBef>
          <a:spcPct val="0"/>
        </a:spcBef>
        <a:spcAft>
          <a:spcPct val="0"/>
        </a:spcAft>
        <a:defRPr sz="4300">
          <a:solidFill>
            <a:srgbClr val="572314"/>
          </a:solidFill>
          <a:latin typeface="Gill Sans MT" pitchFamily="34" charset="-18"/>
        </a:defRPr>
      </a:lvl3pPr>
      <a:lvl4pPr algn="l" rtl="0" eaLnBrk="0" fontAlgn="base" hangingPunct="0">
        <a:spcBef>
          <a:spcPct val="0"/>
        </a:spcBef>
        <a:spcAft>
          <a:spcPct val="0"/>
        </a:spcAft>
        <a:defRPr sz="4300">
          <a:solidFill>
            <a:srgbClr val="572314"/>
          </a:solidFill>
          <a:latin typeface="Gill Sans MT" pitchFamily="34" charset="-18"/>
        </a:defRPr>
      </a:lvl4pPr>
      <a:lvl5pPr algn="l" rtl="0" eaLnBrk="0" fontAlgn="base" hangingPunct="0">
        <a:spcBef>
          <a:spcPct val="0"/>
        </a:spcBef>
        <a:spcAft>
          <a:spcPct val="0"/>
        </a:spcAft>
        <a:defRPr sz="4300">
          <a:solidFill>
            <a:srgbClr val="572314"/>
          </a:solidFill>
          <a:latin typeface="Gill Sans MT" pitchFamily="34" charset="-18"/>
        </a:defRPr>
      </a:lvl5pPr>
      <a:lvl6pPr marL="457200" algn="l" rtl="0" fontAlgn="base">
        <a:spcBef>
          <a:spcPct val="0"/>
        </a:spcBef>
        <a:spcAft>
          <a:spcPct val="0"/>
        </a:spcAft>
        <a:defRPr sz="4300">
          <a:solidFill>
            <a:srgbClr val="572314"/>
          </a:solidFill>
          <a:latin typeface="Gill Sans MT" pitchFamily="34" charset="-18"/>
        </a:defRPr>
      </a:lvl6pPr>
      <a:lvl7pPr marL="914400" algn="l" rtl="0" fontAlgn="base">
        <a:spcBef>
          <a:spcPct val="0"/>
        </a:spcBef>
        <a:spcAft>
          <a:spcPct val="0"/>
        </a:spcAft>
        <a:defRPr sz="4300">
          <a:solidFill>
            <a:srgbClr val="572314"/>
          </a:solidFill>
          <a:latin typeface="Gill Sans MT" pitchFamily="34" charset="-18"/>
        </a:defRPr>
      </a:lvl7pPr>
      <a:lvl8pPr marL="1371600" algn="l" rtl="0" fontAlgn="base">
        <a:spcBef>
          <a:spcPct val="0"/>
        </a:spcBef>
        <a:spcAft>
          <a:spcPct val="0"/>
        </a:spcAft>
        <a:defRPr sz="4300">
          <a:solidFill>
            <a:srgbClr val="572314"/>
          </a:solidFill>
          <a:latin typeface="Gill Sans MT" pitchFamily="34" charset="-18"/>
        </a:defRPr>
      </a:lvl8pPr>
      <a:lvl9pPr marL="1828800" algn="l" rtl="0" fontAlgn="base">
        <a:spcBef>
          <a:spcPct val="0"/>
        </a:spcBef>
        <a:spcAft>
          <a:spcPct val="0"/>
        </a:spcAft>
        <a:defRPr sz="4300">
          <a:solidFill>
            <a:srgbClr val="572314"/>
          </a:solidFill>
          <a:latin typeface="Gill Sans MT" pitchFamily="34" charset="-18"/>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adială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Tor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Dreptunghi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Substituent titlu 4"/>
          <p:cNvSpPr>
            <a:spLocks noGrp="1"/>
          </p:cNvSpPr>
          <p:nvPr>
            <p:ph type="title"/>
          </p:nvPr>
        </p:nvSpPr>
        <p:spPr>
          <a:xfrm>
            <a:off x="1435100" y="274638"/>
            <a:ext cx="7499350" cy="1143000"/>
          </a:xfrm>
          <a:prstGeom prst="rect">
            <a:avLst/>
          </a:prstGeom>
        </p:spPr>
        <p:txBody>
          <a:bodyPr anchor="ctr">
            <a:normAutofit/>
          </a:bodyPr>
          <a:lstStyle>
            <a:extLst/>
          </a:lstStyle>
          <a:p>
            <a:r>
              <a:rPr lang="ro-RO" smtClean="0"/>
              <a:t>Faceți clic pentru a edita stilul de titlu Coordonator</a:t>
            </a:r>
            <a:endParaRPr lang="en-US"/>
          </a:p>
        </p:txBody>
      </p:sp>
      <p:sp>
        <p:nvSpPr>
          <p:cNvPr id="9225" name="Substituent text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24" name="Substituent dată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p>
        </p:txBody>
      </p:sp>
      <p:sp>
        <p:nvSpPr>
          <p:cNvPr id="10" name="Substituent subsol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ubstituent număr diapozitiv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A6E315BA-C308-481A-842A-406FE6AA9057}" type="slidenum">
              <a:rPr lang="en-US"/>
              <a:pPr>
                <a:defRPr/>
              </a:pPr>
              <a:t>‹#›</a:t>
            </a:fld>
            <a:endParaRPr lang="en-US"/>
          </a:p>
        </p:txBody>
      </p:sp>
      <p:sp>
        <p:nvSpPr>
          <p:cNvPr id="15" name="Dreptunghi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604" r:id="rId1"/>
    <p:sldLayoutId id="2147484504" r:id="rId2"/>
    <p:sldLayoutId id="2147484605" r:id="rId3"/>
    <p:sldLayoutId id="2147484505" r:id="rId4"/>
    <p:sldLayoutId id="2147484606" r:id="rId5"/>
    <p:sldLayoutId id="2147484506" r:id="rId6"/>
    <p:sldLayoutId id="2147484607" r:id="rId7"/>
    <p:sldLayoutId id="2147484608" r:id="rId8"/>
    <p:sldLayoutId id="2147484609" r:id="rId9"/>
    <p:sldLayoutId id="2147484507" r:id="rId10"/>
    <p:sldLayoutId id="2147484508"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18"/>
        </a:defRPr>
      </a:lvl2pPr>
      <a:lvl3pPr algn="l" rtl="0" eaLnBrk="0" fontAlgn="base" hangingPunct="0">
        <a:spcBef>
          <a:spcPct val="0"/>
        </a:spcBef>
        <a:spcAft>
          <a:spcPct val="0"/>
        </a:spcAft>
        <a:defRPr sz="4300">
          <a:solidFill>
            <a:srgbClr val="572314"/>
          </a:solidFill>
          <a:latin typeface="Gill Sans MT" pitchFamily="34" charset="-18"/>
        </a:defRPr>
      </a:lvl3pPr>
      <a:lvl4pPr algn="l" rtl="0" eaLnBrk="0" fontAlgn="base" hangingPunct="0">
        <a:spcBef>
          <a:spcPct val="0"/>
        </a:spcBef>
        <a:spcAft>
          <a:spcPct val="0"/>
        </a:spcAft>
        <a:defRPr sz="4300">
          <a:solidFill>
            <a:srgbClr val="572314"/>
          </a:solidFill>
          <a:latin typeface="Gill Sans MT" pitchFamily="34" charset="-18"/>
        </a:defRPr>
      </a:lvl4pPr>
      <a:lvl5pPr algn="l" rtl="0" eaLnBrk="0" fontAlgn="base" hangingPunct="0">
        <a:spcBef>
          <a:spcPct val="0"/>
        </a:spcBef>
        <a:spcAft>
          <a:spcPct val="0"/>
        </a:spcAft>
        <a:defRPr sz="4300">
          <a:solidFill>
            <a:srgbClr val="572314"/>
          </a:solidFill>
          <a:latin typeface="Gill Sans MT" pitchFamily="34" charset="-18"/>
        </a:defRPr>
      </a:lvl5pPr>
      <a:lvl6pPr marL="457200" algn="l" rtl="0" fontAlgn="base">
        <a:spcBef>
          <a:spcPct val="0"/>
        </a:spcBef>
        <a:spcAft>
          <a:spcPct val="0"/>
        </a:spcAft>
        <a:defRPr sz="4300">
          <a:solidFill>
            <a:srgbClr val="572314"/>
          </a:solidFill>
          <a:latin typeface="Gill Sans MT" pitchFamily="34" charset="-18"/>
        </a:defRPr>
      </a:lvl6pPr>
      <a:lvl7pPr marL="914400" algn="l" rtl="0" fontAlgn="base">
        <a:spcBef>
          <a:spcPct val="0"/>
        </a:spcBef>
        <a:spcAft>
          <a:spcPct val="0"/>
        </a:spcAft>
        <a:defRPr sz="4300">
          <a:solidFill>
            <a:srgbClr val="572314"/>
          </a:solidFill>
          <a:latin typeface="Gill Sans MT" pitchFamily="34" charset="-18"/>
        </a:defRPr>
      </a:lvl7pPr>
      <a:lvl8pPr marL="1371600" algn="l" rtl="0" fontAlgn="base">
        <a:spcBef>
          <a:spcPct val="0"/>
        </a:spcBef>
        <a:spcAft>
          <a:spcPct val="0"/>
        </a:spcAft>
        <a:defRPr sz="4300">
          <a:solidFill>
            <a:srgbClr val="572314"/>
          </a:solidFill>
          <a:latin typeface="Gill Sans MT" pitchFamily="34" charset="-18"/>
        </a:defRPr>
      </a:lvl8pPr>
      <a:lvl9pPr marL="1828800" algn="l" rtl="0" fontAlgn="base">
        <a:spcBef>
          <a:spcPct val="0"/>
        </a:spcBef>
        <a:spcAft>
          <a:spcPct val="0"/>
        </a:spcAft>
        <a:defRPr sz="4300">
          <a:solidFill>
            <a:srgbClr val="572314"/>
          </a:solidFill>
          <a:latin typeface="Gill Sans MT" pitchFamily="34" charset="-18"/>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8" Type="http://schemas.openxmlformats.org/officeDocument/2006/relationships/hyperlink" Target="http://ro.wikipedia.org/wiki/Energie_%C3%AEntunecat%C4%83" TargetMode="External"/><Relationship Id="rId13" Type="http://schemas.openxmlformats.org/officeDocument/2006/relationships/hyperlink" Target="http://ro.wikipedia.org/w/index.php?title=Cluster_stelar&amp;action=edit&amp;redlink=1" TargetMode="External"/><Relationship Id="rId3" Type="http://schemas.openxmlformats.org/officeDocument/2006/relationships/hyperlink" Target="http://ro.wikipedia.org/wiki/Mas%C4%83" TargetMode="External"/><Relationship Id="rId7" Type="http://schemas.openxmlformats.org/officeDocument/2006/relationships/hyperlink" Target="http://ro.wikipedia.org/wiki/Materie_%C3%AEntunecat%C4%83" TargetMode="External"/><Relationship Id="rId12" Type="http://schemas.openxmlformats.org/officeDocument/2006/relationships/hyperlink" Target="http://ro.wikipedia.org/wiki/Sistem_stelar" TargetMode="External"/><Relationship Id="rId2" Type="http://schemas.openxmlformats.org/officeDocument/2006/relationships/hyperlink" Target="http://ro.wikipedia.org/wiki/Calea_Lactee" TargetMode="External"/><Relationship Id="rId1" Type="http://schemas.openxmlformats.org/officeDocument/2006/relationships/slideLayout" Target="../slideLayouts/slideLayout106.xml"/><Relationship Id="rId6" Type="http://schemas.openxmlformats.org/officeDocument/2006/relationships/hyperlink" Target="http://ro.wikipedia.org/w/index.php?title=Praf_%C8%99i_gaz_interstelar&amp;action=edit&amp;redlink=1" TargetMode="External"/><Relationship Id="rId11" Type="http://schemas.openxmlformats.org/officeDocument/2006/relationships/hyperlink" Target="http://ro.wikipedia.org/w/index.php?title=Centru_de_gravita%C8%9Bie&amp;action=edit&amp;redlink=1" TargetMode="External"/><Relationship Id="rId5" Type="http://schemas.openxmlformats.org/officeDocument/2006/relationships/hyperlink" Target="http://ro.wikipedia.org/wiki/Stea" TargetMode="External"/><Relationship Id="rId10" Type="http://schemas.openxmlformats.org/officeDocument/2006/relationships/hyperlink" Target="http://ro.wikipedia.org/w/index.php?title=Galaxie_gigant%C4%83&amp;action=edit&amp;redlink=1" TargetMode="External"/><Relationship Id="rId4" Type="http://schemas.openxmlformats.org/officeDocument/2006/relationships/hyperlink" Target="http://ro.wikipedia.org/wiki/Gravita%C8%9Bie" TargetMode="External"/><Relationship Id="rId9" Type="http://schemas.openxmlformats.org/officeDocument/2006/relationships/hyperlink" Target="http://ro.wikipedia.org/w/index.php?title=Galaxie_pitic%C4%83&amp;action=edit&amp;redlink=1" TargetMode="External"/><Relationship Id="rId14" Type="http://schemas.openxmlformats.org/officeDocument/2006/relationships/hyperlink" Target="http://ro.wikipedia.org/wiki/Nebuloas%C4%83"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7.xml"/></Relationships>
</file>

<file path=ppt/slides/_rels/slide14.xml.rels><?xml version="1.0" encoding="UTF-8" standalone="yes"?>
<Relationships xmlns="http://schemas.openxmlformats.org/package/2006/relationships"><Relationship Id="rId3" Type="http://schemas.openxmlformats.org/officeDocument/2006/relationships/hyperlink" Target="http://ro.wikipedia.org/wiki/Magnitudine_aparent%C4%83" TargetMode="External"/><Relationship Id="rId2" Type="http://schemas.openxmlformats.org/officeDocument/2006/relationships/hyperlink" Target="http://ro.wikipedia.org/wiki/Soare" TargetMode="External"/><Relationship Id="rId1" Type="http://schemas.openxmlformats.org/officeDocument/2006/relationships/slideLayout" Target="../slideLayouts/slideLayout78.xml"/><Relationship Id="rId5" Type="http://schemas.openxmlformats.org/officeDocument/2006/relationships/image" Target="../media/image17.png"/><Relationship Id="rId4" Type="http://schemas.openxmlformats.org/officeDocument/2006/relationships/hyperlink" Target="http://ro.wikipedia.org/w/index.php?title=Mariner_10&amp;action=edit&amp;redlink=1"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ro.wikipedia.org/wiki/Planet%C4%83" TargetMode="External"/><Relationship Id="rId7" Type="http://schemas.openxmlformats.org/officeDocument/2006/relationships/hyperlink" Target="http://ro.wikipedia.org/wiki/Acid_sulfuric" TargetMode="External"/><Relationship Id="rId2" Type="http://schemas.openxmlformats.org/officeDocument/2006/relationships/hyperlink" Target="http://ro.wikipedia.org/wiki/Soare" TargetMode="External"/><Relationship Id="rId1" Type="http://schemas.openxmlformats.org/officeDocument/2006/relationships/slideLayout" Target="../slideLayouts/slideLayout89.xml"/><Relationship Id="rId6" Type="http://schemas.openxmlformats.org/officeDocument/2006/relationships/hyperlink" Target="http://ro.wikipedia.org/wiki/P%C4%83m%C3%A2nt" TargetMode="External"/><Relationship Id="rId5" Type="http://schemas.openxmlformats.org/officeDocument/2006/relationships/hyperlink" Target="http://ro.wikipedia.org/wiki/Mercur_(planet%C4%83)" TargetMode="External"/><Relationship Id="rId4" Type="http://schemas.openxmlformats.org/officeDocument/2006/relationships/hyperlink" Target="http://ro.wikipedia.org/wiki/Sistemul_solar"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ro.wikipedia.org/wiki/Univers" TargetMode="External"/><Relationship Id="rId3" Type="http://schemas.openxmlformats.org/officeDocument/2006/relationships/hyperlink" Target="http://ro.wikipedia.org/wiki/Planet%C4%83" TargetMode="External"/><Relationship Id="rId7" Type="http://schemas.openxmlformats.org/officeDocument/2006/relationships/hyperlink" Target="http://ro.wikipedia.org/wiki/Teluric" TargetMode="External"/><Relationship Id="rId2" Type="http://schemas.openxmlformats.org/officeDocument/2006/relationships/hyperlink" Target="http://ro.wikipedia.org/wiki/Sistemul_solar" TargetMode="External"/><Relationship Id="rId1" Type="http://schemas.openxmlformats.org/officeDocument/2006/relationships/slideLayout" Target="../slideLayouts/slideLayout112.xml"/><Relationship Id="rId6" Type="http://schemas.openxmlformats.org/officeDocument/2006/relationships/hyperlink" Target="http://ro.wikipedia.org/wiki/Centura_de_asteroizi" TargetMode="External"/><Relationship Id="rId11" Type="http://schemas.openxmlformats.org/officeDocument/2006/relationships/image" Target="../media/image13.jpeg"/><Relationship Id="rId5" Type="http://schemas.openxmlformats.org/officeDocument/2006/relationships/hyperlink" Target="http://ro.wikipedia.org/wiki/Sol_(strat_al_P%C4%83m%C3%A2ntului)" TargetMode="External"/><Relationship Id="rId10" Type="http://schemas.openxmlformats.org/officeDocument/2006/relationships/hyperlink" Target="http://ro.wikipedia.org/wiki/Via%C8%9B%C4%83_extraterestr%C4%83" TargetMode="External"/><Relationship Id="rId4" Type="http://schemas.openxmlformats.org/officeDocument/2006/relationships/hyperlink" Target="http://ro.wikipedia.org/wiki/Soare" TargetMode="External"/><Relationship Id="rId9" Type="http://schemas.openxmlformats.org/officeDocument/2006/relationships/hyperlink" Target="http://ro.wikipedia.org/wiki/Via%C8%9B%C4%83"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ro.wikipedia.org/wiki/P%C4%83m%C3%A2nt" TargetMode="External"/><Relationship Id="rId3" Type="http://schemas.openxmlformats.org/officeDocument/2006/relationships/hyperlink" Target="http://ro.wikipedia.org/wiki/Planet%C4%83" TargetMode="External"/><Relationship Id="rId7" Type="http://schemas.openxmlformats.org/officeDocument/2006/relationships/hyperlink" Target="http://ro.wikipedia.org/wiki/R%C4%83zboi" TargetMode="External"/><Relationship Id="rId2" Type="http://schemas.openxmlformats.org/officeDocument/2006/relationships/hyperlink" Target="http://ro.wikipedia.org/wiki/Soare" TargetMode="External"/><Relationship Id="rId1" Type="http://schemas.openxmlformats.org/officeDocument/2006/relationships/slideLayout" Target="../slideLayouts/slideLayout79.xml"/><Relationship Id="rId6" Type="http://schemas.openxmlformats.org/officeDocument/2006/relationships/hyperlink" Target="http://ro.wikipedia.org/wiki/Imperiul_Roman" TargetMode="External"/><Relationship Id="rId5" Type="http://schemas.openxmlformats.org/officeDocument/2006/relationships/hyperlink" Target="http://ro.wikipedia.org/wiki/Marte_(zeu)" TargetMode="External"/><Relationship Id="rId10" Type="http://schemas.openxmlformats.org/officeDocument/2006/relationships/image" Target="../media/image19.png"/><Relationship Id="rId4" Type="http://schemas.openxmlformats.org/officeDocument/2006/relationships/hyperlink" Target="http://ro.wikipedia.org/wiki/Sistem_solar" TargetMode="External"/><Relationship Id="rId9" Type="http://schemas.openxmlformats.org/officeDocument/2006/relationships/hyperlink" Target="http://ro.wikipedia.org/w/index.php?title=Oxidul_de_fier&amp;action=edit&amp;redlink=1"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ro.wikipedia.org/wiki/Galileo_Galilei" TargetMode="External"/><Relationship Id="rId13" Type="http://schemas.openxmlformats.org/officeDocument/2006/relationships/hyperlink" Target="http://ro.wikipedia.org/wiki/Ganymede_(satelit)" TargetMode="External"/><Relationship Id="rId3" Type="http://schemas.openxmlformats.org/officeDocument/2006/relationships/hyperlink" Target="http://ro.wikipedia.org/wiki/Sistemul_solar" TargetMode="External"/><Relationship Id="rId7" Type="http://schemas.openxmlformats.org/officeDocument/2006/relationships/hyperlink" Target="http://ro.wikipedia.org/wiki/Marte" TargetMode="External"/><Relationship Id="rId12" Type="http://schemas.openxmlformats.org/officeDocument/2006/relationships/hyperlink" Target="http://ro.wikipedia.org/wiki/Europa_(satelit)" TargetMode="External"/><Relationship Id="rId2" Type="http://schemas.openxmlformats.org/officeDocument/2006/relationships/hyperlink" Target="http://ro.wikipedia.org/wiki/Soare" TargetMode="External"/><Relationship Id="rId1" Type="http://schemas.openxmlformats.org/officeDocument/2006/relationships/slideLayout" Target="../slideLayouts/slideLayout112.xml"/><Relationship Id="rId6" Type="http://schemas.openxmlformats.org/officeDocument/2006/relationships/hyperlink" Target="http://ro.wikipedia.org/wiki/Venus" TargetMode="External"/><Relationship Id="rId11" Type="http://schemas.openxmlformats.org/officeDocument/2006/relationships/hyperlink" Target="http://ro.wikipedia.org/wiki/Io_(satelit)" TargetMode="External"/><Relationship Id="rId5" Type="http://schemas.openxmlformats.org/officeDocument/2006/relationships/hyperlink" Target="http://ro.wikipedia.org/wiki/Lun%C4%83" TargetMode="External"/><Relationship Id="rId15" Type="http://schemas.openxmlformats.org/officeDocument/2006/relationships/image" Target="../media/image20.png"/><Relationship Id="rId10" Type="http://schemas.openxmlformats.org/officeDocument/2006/relationships/hyperlink" Target="http://ro.wikipedia.org/wiki/1610" TargetMode="External"/><Relationship Id="rId4" Type="http://schemas.openxmlformats.org/officeDocument/2006/relationships/hyperlink" Target="http://ro.wikipedia.org/wiki/P%C4%83m%C3%A2nt" TargetMode="External"/><Relationship Id="rId9" Type="http://schemas.openxmlformats.org/officeDocument/2006/relationships/hyperlink" Target="http://ro.wikipedia.org/w/index.php?title=Simon_Marius&amp;action=edit&amp;redlink=1" TargetMode="External"/><Relationship Id="rId14" Type="http://schemas.openxmlformats.org/officeDocument/2006/relationships/hyperlink" Target="http://ro.wikipedia.org/wiki/Callisto_(satelit)"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ro.wikipedia.org/wiki/Neptun" TargetMode="External"/><Relationship Id="rId13" Type="http://schemas.openxmlformats.org/officeDocument/2006/relationships/hyperlink" Target="http://ro.wikipedia.org/wiki/Zeus" TargetMode="External"/><Relationship Id="rId3" Type="http://schemas.openxmlformats.org/officeDocument/2006/relationships/hyperlink" Target="http://ro.wikipedia.org/wiki/Planet%C4%83" TargetMode="External"/><Relationship Id="rId7" Type="http://schemas.openxmlformats.org/officeDocument/2006/relationships/hyperlink" Target="http://ro.wikipedia.org/wiki/Uranus" TargetMode="External"/><Relationship Id="rId12" Type="http://schemas.openxmlformats.org/officeDocument/2006/relationships/hyperlink" Target="http://ro.wikipedia.org/wiki/Titan" TargetMode="External"/><Relationship Id="rId2" Type="http://schemas.openxmlformats.org/officeDocument/2006/relationships/hyperlink" Target="http://ro.wikipedia.org/wiki/%C8%98ase" TargetMode="External"/><Relationship Id="rId1" Type="http://schemas.openxmlformats.org/officeDocument/2006/relationships/slideLayout" Target="../slideLayouts/slideLayout123.xml"/><Relationship Id="rId6" Type="http://schemas.openxmlformats.org/officeDocument/2006/relationships/hyperlink" Target="http://ro.wikipedia.org/wiki/Jupiter" TargetMode="External"/><Relationship Id="rId11" Type="http://schemas.openxmlformats.org/officeDocument/2006/relationships/hyperlink" Target="http://ro.wikipedia.org/wiki/Cronos" TargetMode="External"/><Relationship Id="rId5" Type="http://schemas.openxmlformats.org/officeDocument/2006/relationships/hyperlink" Target="http://ro.wikipedia.org/wiki/Sistemul_Solar" TargetMode="External"/><Relationship Id="rId10" Type="http://schemas.openxmlformats.org/officeDocument/2006/relationships/hyperlink" Target="http://ro.wikipedia.org/wiki/Zi" TargetMode="External"/><Relationship Id="rId4" Type="http://schemas.openxmlformats.org/officeDocument/2006/relationships/hyperlink" Target="http://ro.wikipedia.org/wiki/Soare" TargetMode="External"/><Relationship Id="rId9" Type="http://schemas.openxmlformats.org/officeDocument/2006/relationships/hyperlink" Target="http://ro.wikipedia.org/wiki/Gaz" TargetMode="External"/><Relationship Id="rId1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7.xml"/></Relationships>
</file>

<file path=ppt/slides/_rels/slide20.xml.rels><?xml version="1.0" encoding="UTF-8" standalone="yes"?>
<Relationships xmlns="http://schemas.openxmlformats.org/package/2006/relationships"><Relationship Id="rId3" Type="http://schemas.openxmlformats.org/officeDocument/2006/relationships/hyperlink" Target="http://ro.wikipedia.org/wiki/Neptun_(planet%C4%83)" TargetMode="External"/><Relationship Id="rId2" Type="http://schemas.openxmlformats.org/officeDocument/2006/relationships/hyperlink" Target="http://ro.wikipedia.org/wiki/Soare" TargetMode="External"/><Relationship Id="rId1" Type="http://schemas.openxmlformats.org/officeDocument/2006/relationships/slideLayout" Target="../slideLayouts/slideLayout123.xml"/><Relationship Id="rId5" Type="http://schemas.openxmlformats.org/officeDocument/2006/relationships/image" Target="../media/image22.png"/><Relationship Id="rId4" Type="http://schemas.openxmlformats.org/officeDocument/2006/relationships/hyperlink" Target="http://ro.wikipedia.org/wiki/Saturn_(planet%C4%83)"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ro.wikipedia.org/w/index.php?title=Simbol_astronomic&amp;action=edit&amp;redlink=1" TargetMode="External"/><Relationship Id="rId3" Type="http://schemas.openxmlformats.org/officeDocument/2006/relationships/hyperlink" Target="http://ro.wikipedia.org/wiki/Soare" TargetMode="External"/><Relationship Id="rId7" Type="http://schemas.openxmlformats.org/officeDocument/2006/relationships/hyperlink" Target="http://ro.wikipedia.org/wiki/Unitate_astronomic%C4%83" TargetMode="External"/><Relationship Id="rId2" Type="http://schemas.openxmlformats.org/officeDocument/2006/relationships/hyperlink" Target="http://ro.wikipedia.org/wiki/Planet%C4%83" TargetMode="External"/><Relationship Id="rId1" Type="http://schemas.openxmlformats.org/officeDocument/2006/relationships/slideLayout" Target="../slideLayouts/slideLayout123.xml"/><Relationship Id="rId6" Type="http://schemas.openxmlformats.org/officeDocument/2006/relationships/hyperlink" Target="http://ro.wikipedia.org/wiki/Uranus" TargetMode="External"/><Relationship Id="rId5" Type="http://schemas.openxmlformats.org/officeDocument/2006/relationships/hyperlink" Target="http://ro.wikipedia.org/wiki/P%C4%83m%C3%A2nt" TargetMode="External"/><Relationship Id="rId10" Type="http://schemas.openxmlformats.org/officeDocument/2006/relationships/image" Target="../media/image23.png"/><Relationship Id="rId4" Type="http://schemas.openxmlformats.org/officeDocument/2006/relationships/hyperlink" Target="http://ro.wikipedia.org/wiki/Sistemul_solar" TargetMode="External"/><Relationship Id="rId9" Type="http://schemas.openxmlformats.org/officeDocument/2006/relationships/hyperlink" Target="http://ro.wikipedia.org/wiki/Neptun_(zeu)"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ro.wikipedia.org/wiki/Planet%C4%83" TargetMode="External"/><Relationship Id="rId13" Type="http://schemas.openxmlformats.org/officeDocument/2006/relationships/hyperlink" Target="http://ro.wikipedia.org/wiki/1929" TargetMode="External"/><Relationship Id="rId3" Type="http://schemas.openxmlformats.org/officeDocument/2006/relationships/hyperlink" Target="http://ro.wikipedia.org/wiki/Wikipedia:Citarea_surselor" TargetMode="External"/><Relationship Id="rId7" Type="http://schemas.openxmlformats.org/officeDocument/2006/relationships/hyperlink" Target="http://ro.wikipedia.org/wiki/2006" TargetMode="External"/><Relationship Id="rId12" Type="http://schemas.openxmlformats.org/officeDocument/2006/relationships/hyperlink" Target="http://ro.wikipedia.org/w/index.php?title=Baricentrul&amp;action=edit&amp;redlink=1" TargetMode="External"/><Relationship Id="rId2" Type="http://schemas.openxmlformats.org/officeDocument/2006/relationships/hyperlink" Target="http://ro.wikipedia.org/wiki/Rom%C3%A2n%C4%83" TargetMode="External"/><Relationship Id="rId1" Type="http://schemas.openxmlformats.org/officeDocument/2006/relationships/slideLayout" Target="../slideLayouts/slideLayout134.xml"/><Relationship Id="rId6" Type="http://schemas.openxmlformats.org/officeDocument/2006/relationships/hyperlink" Target="http://ro.wikipedia.org/wiki/Eris_(planet%C4%83_pitic%C4%83)" TargetMode="External"/><Relationship Id="rId11" Type="http://schemas.openxmlformats.org/officeDocument/2006/relationships/hyperlink" Target="http://ro.wikipedia.org/w/index.php?title=Sistem_binar_(astronomie)&amp;action=edit&amp;redlink=1" TargetMode="External"/><Relationship Id="rId5" Type="http://schemas.openxmlformats.org/officeDocument/2006/relationships/hyperlink" Target="http://ro.wikipedia.org/wiki/Sistemul_Solar" TargetMode="External"/><Relationship Id="rId15" Type="http://schemas.openxmlformats.org/officeDocument/2006/relationships/image" Target="../media/image24.png"/><Relationship Id="rId10" Type="http://schemas.openxmlformats.org/officeDocument/2006/relationships/hyperlink" Target="http://ro.wikipedia.org/wiki/Charon_(satelit)" TargetMode="External"/><Relationship Id="rId4" Type="http://schemas.openxmlformats.org/officeDocument/2006/relationships/hyperlink" Target="http://ro.wikipedia.org/wiki/Planet%C4%83_pitic%C4%83" TargetMode="External"/><Relationship Id="rId9" Type="http://schemas.openxmlformats.org/officeDocument/2006/relationships/hyperlink" Target="http://ro.wikipedia.org/wiki/Soare" TargetMode="External"/><Relationship Id="rId14" Type="http://schemas.openxmlformats.org/officeDocument/2006/relationships/hyperlink" Target="http://ro.wikipedia.org/w/index.php?title=Clyde_William_Tombaugh&amp;action=edit&amp;redlink=1"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ro.wikipedia.org/w/index.php?title=Ralph_Alpher&amp;action=edit&amp;redlink=1" TargetMode="External"/><Relationship Id="rId7" Type="http://schemas.openxmlformats.org/officeDocument/2006/relationships/hyperlink" Target="http://ro.wikipedia.org/wiki/Supernova" TargetMode="External"/><Relationship Id="rId2" Type="http://schemas.openxmlformats.org/officeDocument/2006/relationships/hyperlink" Target="http://ro.wikipedia.org/wiki/1940" TargetMode="External"/><Relationship Id="rId1" Type="http://schemas.openxmlformats.org/officeDocument/2006/relationships/slideLayout" Target="../slideLayouts/slideLayout145.xml"/><Relationship Id="rId6" Type="http://schemas.openxmlformats.org/officeDocument/2006/relationships/hyperlink" Target="http://ro.wikipedia.org/wiki/1950" TargetMode="External"/><Relationship Id="rId5" Type="http://schemas.openxmlformats.org/officeDocument/2006/relationships/hyperlink" Target="http://ro.wikipedia.org/wiki/Fred_Hoyle" TargetMode="External"/><Relationship Id="rId4" Type="http://schemas.openxmlformats.org/officeDocument/2006/relationships/hyperlink" Target="http://ro.wikipedia.org/w/index.php?title=Robert_Herman&amp;action=edit&amp;redlink=1"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6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hyperlink" Target="http://ro.wikipedia.org/wiki/Substan%C8%9B%C4%83" TargetMode="External"/><Relationship Id="rId2" Type="http://schemas.openxmlformats.org/officeDocument/2006/relationships/hyperlink" Target="http://ro.wikipedia.org/wiki/Materie" TargetMode="External"/><Relationship Id="rId1" Type="http://schemas.openxmlformats.org/officeDocument/2006/relationships/slideLayout" Target="../slideLayouts/slideLayout18.xml"/><Relationship Id="rId6" Type="http://schemas.openxmlformats.org/officeDocument/2006/relationships/hyperlink" Target="http://ro.wikipedia.org/w/index.php?title=Microunivers&amp;action=edit&amp;redlink=1" TargetMode="External"/><Relationship Id="rId5" Type="http://schemas.openxmlformats.org/officeDocument/2006/relationships/hyperlink" Target="http://ro.wikipedia.org/wiki/Timp" TargetMode="External"/><Relationship Id="rId4" Type="http://schemas.openxmlformats.org/officeDocument/2006/relationships/hyperlink" Target="http://ro.wikipedia.org/wiki/Mas%C4%83"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title"/>
          </p:nvPr>
        </p:nvSpPr>
        <p:spPr>
          <a:xfrm>
            <a:off x="457200" y="274638"/>
            <a:ext cx="7772400" cy="1554162"/>
          </a:xfrm>
        </p:spPr>
        <p:txBody>
          <a:bodyPr/>
          <a:lstStyle/>
          <a:p>
            <a:pPr eaLnBrk="1" fontAlgn="auto" hangingPunct="1">
              <a:spcAft>
                <a:spcPts val="0"/>
              </a:spcAft>
              <a:defRPr/>
            </a:pPr>
            <a:r>
              <a:rPr lang="en-US" b="1" dirty="0">
                <a:solidFill>
                  <a:srgbClr val="FF0000"/>
                </a:solidFill>
              </a:rPr>
              <a:t>MODELE ESENTIALE </a:t>
            </a:r>
            <a:r>
              <a:rPr lang="en-US" b="1" dirty="0" smtClean="0">
                <a:solidFill>
                  <a:srgbClr val="FF0000"/>
                </a:solidFill>
              </a:rPr>
              <a:t>ALE </a:t>
            </a:r>
            <a:r>
              <a:rPr lang="en-US" sz="3200" b="1" dirty="0" smtClean="0">
                <a:solidFill>
                  <a:srgbClr val="FF0000"/>
                </a:solidFill>
              </a:rPr>
              <a:t>EXPLOATARII UNIVERSULUI</a:t>
            </a:r>
            <a:br>
              <a:rPr lang="en-US" sz="3200" b="1" dirty="0" smtClean="0">
                <a:solidFill>
                  <a:srgbClr val="FF0000"/>
                </a:solidFill>
              </a:rPr>
            </a:br>
            <a:endParaRPr lang="en-US" b="1" dirty="0">
              <a:solidFill>
                <a:srgbClr val="FF0000"/>
              </a:solidFill>
            </a:endParaRPr>
          </a:p>
        </p:txBody>
      </p:sp>
      <p:sp>
        <p:nvSpPr>
          <p:cNvPr id="2054" name="Rectangle 6"/>
          <p:cNvSpPr>
            <a:spLocks noGrp="1" noChangeArrowheads="1"/>
          </p:cNvSpPr>
          <p:nvPr>
            <p:ph sz="quarter" idx="1"/>
          </p:nvPr>
        </p:nvSpPr>
        <p:spPr>
          <a:xfrm>
            <a:off x="457200" y="1600200"/>
            <a:ext cx="6248400" cy="3657600"/>
          </a:xfrm>
        </p:spPr>
        <p:txBody>
          <a:bodyPr>
            <a:normAutofit fontScale="77500" lnSpcReduction="20000"/>
          </a:bodyPr>
          <a:lstStyle/>
          <a:p>
            <a:pPr marL="274320" indent="-274320" eaLnBrk="1" fontAlgn="auto" hangingPunct="1">
              <a:spcAft>
                <a:spcPts val="0"/>
              </a:spcAft>
              <a:buFont typeface="Wingdings"/>
              <a:buNone/>
              <a:defRPr/>
            </a:pPr>
            <a:r>
              <a:rPr lang="en-US" sz="4400" dirty="0" err="1" smtClean="0">
                <a:solidFill>
                  <a:schemeClr val="accent2">
                    <a:lumMod val="75000"/>
                  </a:schemeClr>
                </a:solidFill>
              </a:rPr>
              <a:t>Participanti</a:t>
            </a:r>
            <a:r>
              <a:rPr lang="en-US" sz="4400" dirty="0" smtClean="0">
                <a:solidFill>
                  <a:schemeClr val="accent2">
                    <a:lumMod val="75000"/>
                  </a:schemeClr>
                </a:solidFill>
              </a:rPr>
              <a:t>:</a:t>
            </a:r>
          </a:p>
          <a:p>
            <a:pPr marL="274320" indent="-274320" eaLnBrk="1" fontAlgn="auto" hangingPunct="1">
              <a:spcAft>
                <a:spcPts val="0"/>
              </a:spcAft>
              <a:buFont typeface="Wingdings"/>
              <a:buNone/>
              <a:defRPr/>
            </a:pPr>
            <a:r>
              <a:rPr lang="en-US" sz="4400" dirty="0" err="1" smtClean="0">
                <a:solidFill>
                  <a:schemeClr val="accent2">
                    <a:lumMod val="75000"/>
                  </a:schemeClr>
                </a:solidFill>
              </a:rPr>
              <a:t>Popa</a:t>
            </a:r>
            <a:r>
              <a:rPr lang="en-US" sz="4400" dirty="0" smtClean="0">
                <a:solidFill>
                  <a:schemeClr val="accent2">
                    <a:lumMod val="75000"/>
                  </a:schemeClr>
                </a:solidFill>
              </a:rPr>
              <a:t> Cristina</a:t>
            </a:r>
          </a:p>
          <a:p>
            <a:pPr marL="274320" indent="-274320" eaLnBrk="1" fontAlgn="auto" hangingPunct="1">
              <a:spcAft>
                <a:spcPts val="0"/>
              </a:spcAft>
              <a:buFont typeface="Wingdings"/>
              <a:buNone/>
              <a:defRPr/>
            </a:pPr>
            <a:r>
              <a:rPr lang="en-US" sz="4400" dirty="0" err="1" smtClean="0">
                <a:solidFill>
                  <a:schemeClr val="accent2">
                    <a:lumMod val="75000"/>
                  </a:schemeClr>
                </a:solidFill>
              </a:rPr>
              <a:t>Dumitru</a:t>
            </a:r>
            <a:r>
              <a:rPr lang="en-US" sz="4400" dirty="0" smtClean="0">
                <a:solidFill>
                  <a:schemeClr val="accent2">
                    <a:lumMod val="75000"/>
                  </a:schemeClr>
                </a:solidFill>
              </a:rPr>
              <a:t> Marius</a:t>
            </a:r>
          </a:p>
          <a:p>
            <a:pPr marL="274320" indent="-274320" eaLnBrk="1" fontAlgn="auto" hangingPunct="1">
              <a:spcAft>
                <a:spcPts val="0"/>
              </a:spcAft>
              <a:buFont typeface="Wingdings"/>
              <a:buNone/>
              <a:defRPr/>
            </a:pPr>
            <a:r>
              <a:rPr lang="en-US" sz="4400" dirty="0" err="1" smtClean="0">
                <a:solidFill>
                  <a:schemeClr val="accent2">
                    <a:lumMod val="75000"/>
                  </a:schemeClr>
                </a:solidFill>
              </a:rPr>
              <a:t>Neacsu</a:t>
            </a:r>
            <a:r>
              <a:rPr lang="en-US" sz="4400" dirty="0" smtClean="0">
                <a:solidFill>
                  <a:schemeClr val="accent2">
                    <a:lumMod val="75000"/>
                  </a:schemeClr>
                </a:solidFill>
              </a:rPr>
              <a:t> </a:t>
            </a:r>
            <a:r>
              <a:rPr lang="en-US" sz="4400" dirty="0" err="1" smtClean="0">
                <a:solidFill>
                  <a:schemeClr val="accent2">
                    <a:lumMod val="75000"/>
                  </a:schemeClr>
                </a:solidFill>
              </a:rPr>
              <a:t>Nicoleta</a:t>
            </a:r>
            <a:endParaRPr lang="en-US" sz="4400" dirty="0" smtClean="0">
              <a:solidFill>
                <a:schemeClr val="accent2">
                  <a:lumMod val="75000"/>
                </a:schemeClr>
              </a:solidFill>
            </a:endParaRPr>
          </a:p>
          <a:p>
            <a:pPr marL="274320" indent="-274320" eaLnBrk="1" fontAlgn="auto" hangingPunct="1">
              <a:spcAft>
                <a:spcPts val="0"/>
              </a:spcAft>
              <a:buFont typeface="Wingdings"/>
              <a:buNone/>
              <a:defRPr/>
            </a:pPr>
            <a:r>
              <a:rPr lang="en-US" sz="4400" dirty="0" err="1" smtClean="0">
                <a:solidFill>
                  <a:schemeClr val="accent2">
                    <a:lumMod val="75000"/>
                  </a:schemeClr>
                </a:solidFill>
              </a:rPr>
              <a:t>Danciulescu</a:t>
            </a:r>
            <a:r>
              <a:rPr lang="en-US" sz="4400" dirty="0" smtClean="0">
                <a:solidFill>
                  <a:schemeClr val="accent2">
                    <a:lumMod val="75000"/>
                  </a:schemeClr>
                </a:solidFill>
              </a:rPr>
              <a:t> Emanuel</a:t>
            </a:r>
          </a:p>
          <a:p>
            <a:pPr marL="274320" indent="-274320" eaLnBrk="1" fontAlgn="auto" hangingPunct="1">
              <a:spcAft>
                <a:spcPts val="0"/>
              </a:spcAft>
              <a:buFont typeface="Wingdings"/>
              <a:buNone/>
              <a:defRPr/>
            </a:pPr>
            <a:r>
              <a:rPr lang="en-US" sz="4400" dirty="0" err="1" smtClean="0">
                <a:solidFill>
                  <a:schemeClr val="accent2">
                    <a:lumMod val="75000"/>
                  </a:schemeClr>
                </a:solidFill>
              </a:rPr>
              <a:t>Danciulescu</a:t>
            </a:r>
            <a:r>
              <a:rPr lang="en-US" sz="4400" dirty="0" smtClean="0">
                <a:solidFill>
                  <a:schemeClr val="accent2">
                    <a:lumMod val="75000"/>
                  </a:schemeClr>
                </a:solidFill>
              </a:rPr>
              <a:t> Eduard</a:t>
            </a:r>
          </a:p>
          <a:p>
            <a:pPr marL="274320" indent="-274320" eaLnBrk="1" fontAlgn="auto" hangingPunct="1">
              <a:spcAft>
                <a:spcPts val="0"/>
              </a:spcAft>
              <a:buFont typeface="Wingdings"/>
              <a:buNone/>
              <a:defRPr/>
            </a:pPr>
            <a:r>
              <a:rPr lang="en-US" sz="4400" dirty="0" err="1" smtClean="0">
                <a:solidFill>
                  <a:schemeClr val="accent2">
                    <a:lumMod val="75000"/>
                  </a:schemeClr>
                </a:solidFill>
              </a:rPr>
              <a:t>Carnaru</a:t>
            </a:r>
            <a:r>
              <a:rPr lang="en-US" sz="4400" dirty="0" smtClean="0">
                <a:solidFill>
                  <a:schemeClr val="accent2">
                    <a:lumMod val="75000"/>
                  </a:schemeClr>
                </a:solidFill>
              </a:rPr>
              <a:t> Stefan</a:t>
            </a:r>
          </a:p>
          <a:p>
            <a:pPr marL="274320" indent="-274320" eaLnBrk="1" fontAlgn="auto" hangingPunct="1">
              <a:spcAft>
                <a:spcPts val="0"/>
              </a:spcAft>
              <a:buFont typeface="Wingdings"/>
              <a:buNone/>
              <a:defRPr/>
            </a:pPr>
            <a:endParaRPr lang="en-US" sz="4400" dirty="0" smtClean="0">
              <a:solidFill>
                <a:srgbClr val="FF0000"/>
              </a:solidFill>
            </a:endParaRPr>
          </a:p>
          <a:p>
            <a:pPr marL="274320" indent="-274320" eaLnBrk="1" fontAlgn="auto" hangingPunct="1">
              <a:spcAft>
                <a:spcPts val="0"/>
              </a:spcAft>
              <a:buFont typeface="Wingdings"/>
              <a:buChar char=""/>
              <a:defRPr/>
            </a:pPr>
            <a:endParaRPr lang="en-US" sz="4400" dirty="0" smtClean="0">
              <a:solidFill>
                <a:srgbClr val="FF0000"/>
              </a:solidFill>
            </a:endParaRPr>
          </a:p>
          <a:p>
            <a:pPr marL="274320" indent="-274320" eaLnBrk="1" fontAlgn="auto" hangingPunct="1">
              <a:spcAft>
                <a:spcPts val="0"/>
              </a:spcAft>
              <a:buFont typeface="Wingdings"/>
              <a:buChar char=""/>
              <a:defRPr/>
            </a:pPr>
            <a:endParaRPr lang="en-US" sz="4400" dirty="0" smtClean="0">
              <a:solidFill>
                <a:srgbClr val="FF0000"/>
              </a:solidFill>
            </a:endParaRPr>
          </a:p>
          <a:p>
            <a:pPr marL="274320" indent="-274320" eaLnBrk="1" fontAlgn="auto" hangingPunct="1">
              <a:spcAft>
                <a:spcPts val="0"/>
              </a:spcAft>
              <a:buFont typeface="Wingdings"/>
              <a:buChar char=""/>
              <a:defRPr/>
            </a:pPr>
            <a:endParaRPr lang="en-US" sz="4400" dirty="0" smtClean="0">
              <a:solidFill>
                <a:srgbClr val="FF0000"/>
              </a:solidFill>
            </a:endParaRPr>
          </a:p>
          <a:p>
            <a:pPr marL="274320" indent="-274320" eaLnBrk="1" fontAlgn="auto" hangingPunct="1">
              <a:spcAft>
                <a:spcPts val="0"/>
              </a:spcAft>
              <a:buFont typeface="Wingdings"/>
              <a:buChar char=""/>
              <a:defRPr/>
            </a:pPr>
            <a:endParaRPr lang="en-US" sz="4400" dirty="0" smtClean="0">
              <a:solidFill>
                <a:srgbClr val="FF0000"/>
              </a:solidFill>
            </a:endParaRPr>
          </a:p>
          <a:p>
            <a:pPr marL="274320" indent="-274320" eaLnBrk="1" fontAlgn="auto" hangingPunct="1">
              <a:spcAft>
                <a:spcPts val="0"/>
              </a:spcAft>
              <a:buFont typeface="Wingdings"/>
              <a:buChar char=""/>
              <a:defRPr/>
            </a:pPr>
            <a:endParaRPr lang="en-US" sz="4400" dirty="0">
              <a:solidFill>
                <a:srgbClr val="FF0000"/>
              </a:solidFill>
            </a:endParaRPr>
          </a:p>
        </p:txBody>
      </p:sp>
    </p:spTree>
  </p:cSld>
  <p:clrMapOvr>
    <a:masterClrMapping/>
  </p:clrMapOvr>
  <p:transition spd="med">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0" y="274638"/>
            <a:ext cx="8229600" cy="1143000"/>
          </a:xfrm>
        </p:spPr>
        <p:txBody>
          <a:bodyPr/>
          <a:lstStyle/>
          <a:p>
            <a:pPr eaLnBrk="1" fontAlgn="auto" hangingPunct="1">
              <a:spcAft>
                <a:spcPts val="0"/>
              </a:spcAft>
              <a:defRPr/>
            </a:pPr>
            <a:r>
              <a:rPr lang="en-US"/>
              <a:t>Ce sunt stelele? </a:t>
            </a:r>
          </a:p>
        </p:txBody>
      </p:sp>
      <p:sp>
        <p:nvSpPr>
          <p:cNvPr id="129027" name="Rectangle 3"/>
          <p:cNvSpPr>
            <a:spLocks noGrp="1" noChangeArrowheads="1"/>
          </p:cNvSpPr>
          <p:nvPr>
            <p:ph type="body" idx="4294967295"/>
          </p:nvPr>
        </p:nvSpPr>
        <p:spPr>
          <a:xfrm>
            <a:off x="0" y="1600200"/>
            <a:ext cx="6248400" cy="3429000"/>
          </a:xfrm>
        </p:spPr>
        <p:txBody>
          <a:bodyPr/>
          <a:lstStyle/>
          <a:p>
            <a:pPr eaLnBrk="1" hangingPunct="1">
              <a:lnSpc>
                <a:spcPct val="80000"/>
              </a:lnSpc>
            </a:pPr>
            <a:r>
              <a:rPr lang="en-US" sz="1800" smtClean="0"/>
              <a:t>Stelele sunt uriase acumulari de gaze (de obicei hidrogen si heliu) fierbinti si luminoase, de forma sferica. Stabilitatea lor din punct de vedere al formei se datoreaza, in mare parte echilibrului format intre uriasele forte de gravitatie (care isi exercita forta spre interior) si reactiilor termonucleare din interiorul stelei (care isi exercita forta spre exterior).</a:t>
            </a:r>
            <a:br>
              <a:rPr lang="en-US" sz="1800" smtClean="0"/>
            </a:br>
            <a:r>
              <a:rPr lang="en-US" sz="1800" smtClean="0"/>
              <a:t>Vazute de pe Pamant toate stelele, cu exceptia Soarelui, par a avea acelasi loc pe bolta cereasca pentru un timp foarte indelungat. Ele sunt intr-o miscare permanenta, iluzia starii fiind cauzata de distantele foarte mari dintre ele si Pamant.</a:t>
            </a:r>
            <a:br>
              <a:rPr lang="en-US" sz="1800" smtClean="0"/>
            </a:br>
            <a:endParaRPr lang="en-US" sz="1800" smtClean="0"/>
          </a:p>
        </p:txBody>
      </p:sp>
      <p:pic>
        <p:nvPicPr>
          <p:cNvPr id="129028" name="Picture 4" descr="stele"/>
          <p:cNvPicPr>
            <a:picLocks noChangeAspect="1" noChangeArrowheads="1"/>
          </p:cNvPicPr>
          <p:nvPr/>
        </p:nvPicPr>
        <p:blipFill>
          <a:blip r:embed="rId2" cstate="print"/>
          <a:srcRect/>
          <a:stretch>
            <a:fillRect/>
          </a:stretch>
        </p:blipFill>
        <p:spPr bwMode="auto">
          <a:xfrm>
            <a:off x="6096000" y="3962400"/>
            <a:ext cx="3048000" cy="2895600"/>
          </a:xfrm>
          <a:prstGeom prst="rect">
            <a:avLst/>
          </a:prstGeom>
          <a:noFill/>
          <a:ln w="9525">
            <a:noFill/>
            <a:miter lim="800000"/>
            <a:headEnd/>
            <a:tailEnd/>
          </a:ln>
        </p:spPr>
      </p:pic>
    </p:spTree>
  </p:cSld>
  <p:clrMapOvr>
    <a:masterClrMapping/>
  </p:clrMapOvr>
  <p:transition spd="med">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0" y="274638"/>
            <a:ext cx="8229600" cy="1143000"/>
          </a:xfrm>
        </p:spPr>
        <p:txBody>
          <a:bodyPr/>
          <a:lstStyle/>
          <a:p>
            <a:pPr eaLnBrk="1" fontAlgn="auto" hangingPunct="1">
              <a:spcAft>
                <a:spcPts val="0"/>
              </a:spcAft>
              <a:defRPr/>
            </a:pPr>
            <a:r>
              <a:rPr lang="en-US"/>
              <a:t>Ce sunt galaxiile? </a:t>
            </a:r>
          </a:p>
        </p:txBody>
      </p:sp>
      <p:sp>
        <p:nvSpPr>
          <p:cNvPr id="130051" name="Rectangle 3"/>
          <p:cNvSpPr>
            <a:spLocks noGrp="1" noChangeArrowheads="1"/>
          </p:cNvSpPr>
          <p:nvPr>
            <p:ph type="body" idx="4294967295"/>
          </p:nvPr>
        </p:nvSpPr>
        <p:spPr>
          <a:xfrm>
            <a:off x="0" y="1600200"/>
            <a:ext cx="8229600" cy="4525963"/>
          </a:xfrm>
        </p:spPr>
        <p:txBody>
          <a:bodyPr/>
          <a:lstStyle/>
          <a:p>
            <a:pPr eaLnBrk="1" hangingPunct="1">
              <a:lnSpc>
                <a:spcPct val="80000"/>
              </a:lnSpc>
            </a:pPr>
            <a:r>
              <a:rPr lang="en-US" sz="2000" smtClean="0"/>
              <a:t>O </a:t>
            </a:r>
            <a:r>
              <a:rPr lang="en-US" sz="2000" b="1" smtClean="0"/>
              <a:t>galaxie</a:t>
            </a:r>
            <a:r>
              <a:rPr lang="en-US" sz="2000" smtClean="0"/>
              <a:t> (de la rădăcina grecească </a:t>
            </a:r>
            <a:r>
              <a:rPr lang="en-US" sz="2000" i="1" smtClean="0"/>
              <a:t>galaxias</a:t>
            </a:r>
            <a:r>
              <a:rPr lang="en-US" sz="2000" smtClean="0"/>
              <a:t> [γαλαξίας], însemnând "lăptos", o referire la </a:t>
            </a:r>
            <a:r>
              <a:rPr lang="en-US" sz="2000" smtClean="0">
                <a:hlinkClick r:id="rId2" tooltip="Calea Lactee"/>
              </a:rPr>
              <a:t>Calea Lactee</a:t>
            </a:r>
            <a:r>
              <a:rPr lang="en-US" sz="2000" smtClean="0"/>
              <a:t>) este un sistem cu </a:t>
            </a:r>
            <a:r>
              <a:rPr lang="en-US" sz="2000" smtClean="0">
                <a:hlinkClick r:id="rId3" tooltip="Masă"/>
              </a:rPr>
              <a:t>masă</a:t>
            </a:r>
            <a:r>
              <a:rPr lang="en-US" sz="2000" smtClean="0"/>
              <a:t>, unit de </a:t>
            </a:r>
            <a:r>
              <a:rPr lang="en-US" sz="2000" smtClean="0">
                <a:hlinkClick r:id="rId4" tooltip="Gravitație"/>
              </a:rPr>
              <a:t>forţe gravitaţionale</a:t>
            </a:r>
            <a:r>
              <a:rPr lang="en-US" sz="2000" smtClean="0"/>
              <a:t>, alcătuit dintr-o aglomeraţie de </a:t>
            </a:r>
            <a:r>
              <a:rPr lang="en-US" sz="2000" smtClean="0">
                <a:hlinkClick r:id="rId5" tooltip="Stea"/>
              </a:rPr>
              <a:t>stele</a:t>
            </a:r>
            <a:r>
              <a:rPr lang="en-US" sz="2000" smtClean="0"/>
              <a:t>, </a:t>
            </a:r>
            <a:r>
              <a:rPr lang="en-US" sz="2000" b="1" smtClean="0">
                <a:hlinkClick r:id="rId6" tooltip="Praf și gaz interstelar — pagină inexistentă"/>
              </a:rPr>
              <a:t>praf şi gaz interstelar</a:t>
            </a:r>
            <a:r>
              <a:rPr lang="en-US" sz="2000" smtClean="0"/>
              <a:t> precum şi, dar încă nedovedit, </a:t>
            </a:r>
            <a:r>
              <a:rPr lang="en-US" sz="2000" smtClean="0">
                <a:hlinkClick r:id="rId7" tooltip="Materie întunecată"/>
              </a:rPr>
              <a:t>materie întunecată</a:t>
            </a:r>
            <a:r>
              <a:rPr lang="en-US" sz="2000" smtClean="0"/>
              <a:t> invizibilă şi </a:t>
            </a:r>
            <a:r>
              <a:rPr lang="en-US" sz="2000" smtClean="0">
                <a:hlinkClick r:id="rId8" tooltip="Energie întunecată"/>
              </a:rPr>
              <a:t>energie întunecată</a:t>
            </a:r>
            <a:r>
              <a:rPr lang="en-US" sz="2000" smtClean="0"/>
              <a:t>.  Galaxiile tipice conţin între 10 milioane (107 - </a:t>
            </a:r>
            <a:r>
              <a:rPr lang="en-US" sz="2000" b="1" smtClean="0">
                <a:hlinkClick r:id="rId9" tooltip="Galaxie pitică — pagină inexistentă"/>
              </a:rPr>
              <a:t>galaxiile pitice</a:t>
            </a:r>
            <a:r>
              <a:rPr lang="en-US" sz="2000" smtClean="0"/>
              <a:t>) şi un bilion (1012 - </a:t>
            </a:r>
            <a:r>
              <a:rPr lang="en-US" sz="2000" b="1" smtClean="0">
                <a:hlinkClick r:id="rId10" tooltip="Galaxie gigantă — pagină inexistentă"/>
              </a:rPr>
              <a:t>galaxiile gigante</a:t>
            </a:r>
            <a:r>
              <a:rPr lang="en-US" sz="2000" smtClean="0"/>
              <a:t>), sau chiar mai multe stele, toate orbitând în jurul unui </a:t>
            </a:r>
            <a:r>
              <a:rPr lang="en-US" sz="2000" b="1" smtClean="0">
                <a:hlinkClick r:id="rId11" tooltip="Centru de gravitație — pagină inexistentă"/>
              </a:rPr>
              <a:t>centru de gravitaţie</a:t>
            </a:r>
            <a:r>
              <a:rPr lang="en-US" sz="2000" smtClean="0"/>
              <a:t> comun. În plus faţă de stele singuratice şi de un mediu interstelar subtil, majoritatea galaxiilor conţin un număr mare de </a:t>
            </a:r>
            <a:r>
              <a:rPr lang="en-US" sz="2000" smtClean="0">
                <a:hlinkClick r:id="rId12" tooltip="Sistem stelar"/>
              </a:rPr>
              <a:t>sisteme stelare</a:t>
            </a:r>
            <a:r>
              <a:rPr lang="en-US" sz="2000" smtClean="0"/>
              <a:t>, de </a:t>
            </a:r>
            <a:r>
              <a:rPr lang="en-US" sz="2000" b="1" smtClean="0">
                <a:hlinkClick r:id="rId13" tooltip="Cluster stelar — pagină inexistentă"/>
              </a:rPr>
              <a:t>clustere stelare</a:t>
            </a:r>
            <a:r>
              <a:rPr lang="en-US" sz="2000" smtClean="0"/>
              <a:t> şi de tipuri variate de </a:t>
            </a:r>
            <a:r>
              <a:rPr lang="en-US" sz="2000" smtClean="0">
                <a:hlinkClick r:id="rId14" tooltip="Nebuloasă"/>
              </a:rPr>
              <a:t>nebuloase</a:t>
            </a:r>
            <a:r>
              <a:rPr lang="en-US" sz="2000" smtClean="0"/>
              <a:t>. Ea conţine în jur de 200 de miliarde de stele ąi materie interstelară, ąi are diametrul de aproximativ o sută de mii de ani-lumină . </a:t>
            </a:r>
          </a:p>
        </p:txBody>
      </p:sp>
    </p:spTree>
  </p:cSld>
  <p:clrMapOvr>
    <a:masterClrMapping/>
  </p:clrMapOvr>
  <p:transition spd="med">
    <p:push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4" descr="images"/>
          <p:cNvPicPr>
            <a:picLocks noChangeAspect="1" noChangeArrowheads="1"/>
          </p:cNvPicPr>
          <p:nvPr/>
        </p:nvPicPr>
        <p:blipFill>
          <a:blip r:embed="rId2" cstate="print"/>
          <a:srcRect/>
          <a:stretch>
            <a:fillRect/>
          </a:stretch>
        </p:blipFill>
        <p:spPr bwMode="auto">
          <a:xfrm>
            <a:off x="0" y="152400"/>
            <a:ext cx="4495800" cy="3379788"/>
          </a:xfrm>
          <a:prstGeom prst="rect">
            <a:avLst/>
          </a:prstGeom>
          <a:noFill/>
          <a:ln w="9525">
            <a:noFill/>
            <a:miter lim="800000"/>
            <a:headEnd/>
            <a:tailEnd/>
          </a:ln>
        </p:spPr>
      </p:pic>
      <p:sp>
        <p:nvSpPr>
          <p:cNvPr id="131075" name="Rectangle 5"/>
          <p:cNvSpPr>
            <a:spLocks noChangeArrowheads="1"/>
          </p:cNvSpPr>
          <p:nvPr/>
        </p:nvSpPr>
        <p:spPr bwMode="auto">
          <a:xfrm>
            <a:off x="4724400" y="228600"/>
            <a:ext cx="4191000" cy="2835275"/>
          </a:xfrm>
          <a:prstGeom prst="rect">
            <a:avLst/>
          </a:prstGeom>
          <a:noFill/>
          <a:ln w="9525">
            <a:noFill/>
            <a:miter lim="800000"/>
            <a:headEnd/>
            <a:tailEnd/>
          </a:ln>
        </p:spPr>
        <p:txBody>
          <a:bodyPr>
            <a:spAutoFit/>
          </a:bodyPr>
          <a:lstStyle/>
          <a:p>
            <a:r>
              <a:rPr lang="en-US" sz="2000"/>
              <a:t>Există două tipuri de galaxii: spirale ąi eliptice. Toate galaxiile spirale se rotesc. La fel o parte dintre galaxiile eliptice. Galaxiile călătoresc foarte încet în spaţiu, trecând uneori unele pe lângă altele. Atunci pot apărea deformări. Este posibil chiar ca o galaxie mare să înghită una mai mică din cauza gravitaţiei. </a:t>
            </a:r>
          </a:p>
        </p:txBody>
      </p:sp>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Rectangle 5"/>
          <p:cNvSpPr>
            <a:spLocks noGrp="1" noChangeArrowheads="1"/>
          </p:cNvSpPr>
          <p:nvPr>
            <p:ph type="subTitle" idx="1"/>
          </p:nvPr>
        </p:nvSpPr>
        <p:spPr>
          <a:xfrm>
            <a:off x="0" y="990600"/>
            <a:ext cx="6400800" cy="1752600"/>
          </a:xfrm>
        </p:spPr>
        <p:txBody>
          <a:bodyPr>
            <a:normAutofit fontScale="92500" lnSpcReduction="20000"/>
          </a:bodyPr>
          <a:lstStyle/>
          <a:p>
            <a:pPr eaLnBrk="1" fontAlgn="auto" hangingPunct="1">
              <a:lnSpc>
                <a:spcPct val="80000"/>
              </a:lnSpc>
              <a:spcBef>
                <a:spcPts val="580"/>
              </a:spcBef>
              <a:spcAft>
                <a:spcPts val="0"/>
              </a:spcAft>
              <a:buFont typeface="Wingdings 2"/>
              <a:buNone/>
              <a:defRPr/>
            </a:pPr>
            <a:r>
              <a:rPr lang="en-US" sz="2000"/>
              <a:t> Planetele sunt cele mai mari obiecte exceptand Soarele. Spre deosebire de Soare, planetele nu produc energia lor proprie, in schimb planetele reflecta caldura si lumina vizibila produsa de Soare. Planetele Jupiter si Saturn emit radiatii radio, undele radio, emise de Jupiter sunt asa puternice incat pot fi receptionate pe pamant cu radiotelescoape. Cele patru planete de langa Soare: Mercur, Venus, Pamant si Marte se numesc planete terestriale, ele par sa contina fier si roci. Planetele terestriale si Pluto sunt cele mai mici planete. Pamantul are un satelit, Marte are doi si Pluto are unul. Mercur si Venus nu au sateliti. </a:t>
            </a:r>
          </a:p>
        </p:txBody>
      </p:sp>
      <p:sp>
        <p:nvSpPr>
          <p:cNvPr id="132099" name="Rectangle 4"/>
          <p:cNvSpPr>
            <a:spLocks noGrp="1" noChangeArrowheads="1"/>
          </p:cNvSpPr>
          <p:nvPr>
            <p:ph type="ctrTitle"/>
          </p:nvPr>
        </p:nvSpPr>
        <p:spPr>
          <a:xfrm>
            <a:off x="533400" y="0"/>
            <a:ext cx="7772400" cy="1470025"/>
          </a:xfrm>
        </p:spPr>
        <p:txBody>
          <a:bodyPr/>
          <a:lstStyle/>
          <a:p>
            <a:pPr eaLnBrk="1" hangingPunct="1"/>
            <a:r>
              <a:rPr smtClean="0">
                <a:solidFill>
                  <a:schemeClr val="tx1"/>
                </a:solidFill>
              </a:rPr>
              <a:t>PLANETELE</a:t>
            </a:r>
          </a:p>
        </p:txBody>
      </p:sp>
      <p:pic>
        <p:nvPicPr>
          <p:cNvPr id="132100" name="Picture 6" descr="jygyfyfyug"/>
          <p:cNvPicPr>
            <a:picLocks noChangeAspect="1" noChangeArrowheads="1"/>
          </p:cNvPicPr>
          <p:nvPr/>
        </p:nvPicPr>
        <p:blipFill>
          <a:blip r:embed="rId2" cstate="print"/>
          <a:srcRect/>
          <a:stretch>
            <a:fillRect/>
          </a:stretch>
        </p:blipFill>
        <p:spPr bwMode="auto">
          <a:xfrm>
            <a:off x="4876800" y="3886200"/>
            <a:ext cx="3124200" cy="2722563"/>
          </a:xfrm>
          <a:prstGeom prst="rect">
            <a:avLst/>
          </a:prstGeom>
          <a:noFill/>
          <a:ln w="9525">
            <a:noFill/>
            <a:miter lim="800000"/>
            <a:headEnd/>
            <a:tailEnd/>
          </a:ln>
        </p:spPr>
      </p:pic>
    </p:spTree>
  </p:cSld>
  <p:clrMapOvr>
    <a:masterClrMapping/>
  </p:clrMapOvr>
  <p:transition spd="med">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ctrTitle"/>
          </p:nvPr>
        </p:nvSpPr>
        <p:spPr>
          <a:xfrm>
            <a:off x="304800" y="0"/>
            <a:ext cx="7772400" cy="1470025"/>
          </a:xfrm>
        </p:spPr>
        <p:txBody>
          <a:bodyPr/>
          <a:lstStyle/>
          <a:p>
            <a:pPr eaLnBrk="1" fontAlgn="auto" hangingPunct="1">
              <a:spcAft>
                <a:spcPts val="0"/>
              </a:spcAft>
              <a:defRPr/>
            </a:pPr>
            <a:r>
              <a:rPr lang="en-US">
                <a:solidFill>
                  <a:schemeClr val="tx2">
                    <a:satMod val="130000"/>
                  </a:schemeClr>
                </a:solidFill>
              </a:rPr>
              <a:t>MERCUR</a:t>
            </a:r>
          </a:p>
        </p:txBody>
      </p:sp>
      <p:sp>
        <p:nvSpPr>
          <p:cNvPr id="31750" name="Rectangle 6"/>
          <p:cNvSpPr>
            <a:spLocks noGrp="1" noChangeArrowheads="1"/>
          </p:cNvSpPr>
          <p:nvPr>
            <p:ph type="subTitle" idx="1"/>
          </p:nvPr>
        </p:nvSpPr>
        <p:spPr>
          <a:xfrm>
            <a:off x="0" y="1295400"/>
            <a:ext cx="6400800" cy="1752600"/>
          </a:xfrm>
        </p:spPr>
        <p:txBody>
          <a:bodyPr>
            <a:normAutofit fontScale="85000" lnSpcReduction="10000"/>
          </a:bodyPr>
          <a:lstStyle/>
          <a:p>
            <a:pPr eaLnBrk="1" fontAlgn="auto" hangingPunct="1">
              <a:lnSpc>
                <a:spcPct val="80000"/>
              </a:lnSpc>
              <a:spcAft>
                <a:spcPts val="0"/>
              </a:spcAft>
              <a:buFont typeface="Wingdings 2"/>
              <a:buNone/>
              <a:defRPr/>
            </a:pPr>
            <a:r>
              <a:rPr lang="en-US" sz="2000" b="1" dirty="0" err="1"/>
              <a:t>Mercur</a:t>
            </a:r>
            <a:r>
              <a:rPr lang="en-US" sz="2000" dirty="0"/>
              <a:t> </a:t>
            </a:r>
            <a:r>
              <a:rPr lang="en-US" sz="2000" dirty="0" err="1"/>
              <a:t>este</a:t>
            </a:r>
            <a:r>
              <a:rPr lang="en-US" sz="2000" dirty="0"/>
              <a:t> </a:t>
            </a:r>
            <a:r>
              <a:rPr lang="en-US" sz="2000" dirty="0" err="1"/>
              <a:t>planeta</a:t>
            </a:r>
            <a:r>
              <a:rPr lang="en-US" sz="2000" dirty="0"/>
              <a:t> </a:t>
            </a:r>
            <a:r>
              <a:rPr lang="en-US" sz="2000" dirty="0" err="1"/>
              <a:t>cea</a:t>
            </a:r>
            <a:r>
              <a:rPr lang="en-US" sz="2000" dirty="0"/>
              <a:t> </a:t>
            </a:r>
            <a:r>
              <a:rPr lang="en-US" sz="2000" dirty="0" err="1"/>
              <a:t>mai</a:t>
            </a:r>
            <a:r>
              <a:rPr lang="en-US" sz="2000" dirty="0"/>
              <a:t> </a:t>
            </a:r>
            <a:r>
              <a:rPr lang="en-US" sz="2000" dirty="0" err="1"/>
              <a:t>apropiată</a:t>
            </a:r>
            <a:r>
              <a:rPr lang="en-US" sz="2000" dirty="0"/>
              <a:t> de </a:t>
            </a:r>
            <a:r>
              <a:rPr lang="en-US" sz="2000" dirty="0" err="1">
                <a:hlinkClick r:id="rId2" tooltip="Soare"/>
              </a:rPr>
              <a:t>Soare</a:t>
            </a:r>
            <a:r>
              <a:rPr lang="en-US" sz="2000" dirty="0"/>
              <a:t>, </a:t>
            </a:r>
            <a:r>
              <a:rPr lang="en-US" sz="2000" dirty="0" err="1"/>
              <a:t>orbitându</a:t>
            </a:r>
            <a:r>
              <a:rPr lang="en-US" sz="2000" dirty="0"/>
              <a:t>-l o </a:t>
            </a:r>
            <a:r>
              <a:rPr lang="en-US" sz="2000" dirty="0" err="1"/>
              <a:t>dată</a:t>
            </a:r>
            <a:r>
              <a:rPr lang="en-US" sz="2000" dirty="0"/>
              <a:t> la </a:t>
            </a:r>
            <a:r>
              <a:rPr lang="en-US" sz="2000" dirty="0" err="1"/>
              <a:t>fiecare</a:t>
            </a:r>
            <a:r>
              <a:rPr lang="en-US" sz="2000" dirty="0"/>
              <a:t> 88 </a:t>
            </a:r>
            <a:r>
              <a:rPr lang="en-US" sz="2000" dirty="0" err="1"/>
              <a:t>zile</a:t>
            </a:r>
            <a:r>
              <a:rPr lang="en-US" sz="2000" dirty="0"/>
              <a:t>. </a:t>
            </a:r>
            <a:r>
              <a:rPr lang="en-US" sz="2000" dirty="0" err="1"/>
              <a:t>Luminozitatea</a:t>
            </a:r>
            <a:r>
              <a:rPr lang="en-US" sz="2000" dirty="0"/>
              <a:t> </a:t>
            </a:r>
            <a:r>
              <a:rPr lang="en-US" sz="2000" dirty="0" err="1"/>
              <a:t>sa</a:t>
            </a:r>
            <a:r>
              <a:rPr lang="en-US" sz="2000" dirty="0"/>
              <a:t> </a:t>
            </a:r>
            <a:r>
              <a:rPr lang="en-US" sz="2000" dirty="0" err="1"/>
              <a:t>variază</a:t>
            </a:r>
            <a:r>
              <a:rPr lang="en-US" sz="2000" dirty="0"/>
              <a:t> </a:t>
            </a:r>
            <a:r>
              <a:rPr lang="en-US" sz="2000" dirty="0" err="1"/>
              <a:t>între</a:t>
            </a:r>
            <a:r>
              <a:rPr lang="en-US" sz="2000" dirty="0"/>
              <a:t> -2,0 </a:t>
            </a:r>
            <a:r>
              <a:rPr lang="en-US" sz="2000" dirty="0" err="1"/>
              <a:t>şi</a:t>
            </a:r>
            <a:r>
              <a:rPr lang="en-US" sz="2000" dirty="0"/>
              <a:t> 5,5 </a:t>
            </a:r>
            <a:r>
              <a:rPr lang="en-US" sz="2000" dirty="0" err="1"/>
              <a:t>în</a:t>
            </a:r>
            <a:r>
              <a:rPr lang="en-US" sz="2000" dirty="0"/>
              <a:t> </a:t>
            </a:r>
            <a:r>
              <a:rPr lang="en-US" sz="2000" dirty="0" err="1">
                <a:hlinkClick r:id="rId3" tooltip="Magnitudine aparentă"/>
              </a:rPr>
              <a:t>magnitudine</a:t>
            </a:r>
            <a:r>
              <a:rPr lang="en-US" sz="2000" dirty="0">
                <a:hlinkClick r:id="rId3" tooltip="Magnitudine aparentă"/>
              </a:rPr>
              <a:t> </a:t>
            </a:r>
            <a:r>
              <a:rPr lang="en-US" sz="2000" dirty="0" err="1">
                <a:hlinkClick r:id="rId3" tooltip="Magnitudine aparentă"/>
              </a:rPr>
              <a:t>aparentă</a:t>
            </a:r>
            <a:r>
              <a:rPr lang="en-US" sz="2000" dirty="0"/>
              <a:t>, </a:t>
            </a:r>
            <a:r>
              <a:rPr lang="en-US" sz="2000" dirty="0" err="1"/>
              <a:t>dar</a:t>
            </a:r>
            <a:r>
              <a:rPr lang="en-US" sz="2000" dirty="0"/>
              <a:t> nu </a:t>
            </a:r>
            <a:r>
              <a:rPr lang="en-US" sz="2000" dirty="0" err="1"/>
              <a:t>este</a:t>
            </a:r>
            <a:r>
              <a:rPr lang="en-US" sz="2000" dirty="0"/>
              <a:t> </a:t>
            </a:r>
            <a:r>
              <a:rPr lang="en-US" sz="2000" dirty="0" err="1"/>
              <a:t>uşor</a:t>
            </a:r>
            <a:r>
              <a:rPr lang="en-US" sz="2000" dirty="0"/>
              <a:t> de </a:t>
            </a:r>
            <a:r>
              <a:rPr lang="en-US" sz="2000" dirty="0" err="1"/>
              <a:t>văzut</a:t>
            </a:r>
            <a:r>
              <a:rPr lang="en-US" sz="2000" dirty="0"/>
              <a:t> </a:t>
            </a:r>
            <a:r>
              <a:rPr lang="en-US" sz="2000" dirty="0" err="1"/>
              <a:t>fiindcă</a:t>
            </a:r>
            <a:r>
              <a:rPr lang="en-US" sz="2000" dirty="0"/>
              <a:t> </a:t>
            </a:r>
            <a:r>
              <a:rPr lang="en-US" sz="2000" dirty="0" err="1"/>
              <a:t>cea</a:t>
            </a:r>
            <a:r>
              <a:rPr lang="en-US" sz="2000" dirty="0"/>
              <a:t> </a:t>
            </a:r>
            <a:r>
              <a:rPr lang="en-US" sz="2000" dirty="0" err="1"/>
              <a:t>mai</a:t>
            </a:r>
            <a:r>
              <a:rPr lang="en-US" sz="2000" dirty="0"/>
              <a:t> mare </a:t>
            </a:r>
            <a:r>
              <a:rPr lang="en-US" sz="2000" dirty="0" err="1"/>
              <a:t>separare</a:t>
            </a:r>
            <a:r>
              <a:rPr lang="en-US" sz="2000" dirty="0"/>
              <a:t> </a:t>
            </a:r>
            <a:r>
              <a:rPr lang="en-US" sz="2000" dirty="0" err="1"/>
              <a:t>angulară</a:t>
            </a:r>
            <a:r>
              <a:rPr lang="en-US" sz="2000" dirty="0"/>
              <a:t> (</a:t>
            </a:r>
            <a:r>
              <a:rPr lang="en-US" sz="2000" dirty="0" err="1"/>
              <a:t>cea</a:t>
            </a:r>
            <a:r>
              <a:rPr lang="en-US" sz="2000" dirty="0"/>
              <a:t> </a:t>
            </a:r>
            <a:r>
              <a:rPr lang="en-US" sz="2000" dirty="0" err="1"/>
              <a:t>mai</a:t>
            </a:r>
            <a:r>
              <a:rPr lang="en-US" sz="2000" dirty="0"/>
              <a:t> mare </a:t>
            </a:r>
            <a:r>
              <a:rPr lang="en-US" sz="2000" dirty="0" err="1"/>
              <a:t>elongaţie</a:t>
            </a:r>
            <a:r>
              <a:rPr lang="en-US" sz="2000" dirty="0"/>
              <a:t>) </a:t>
            </a:r>
            <a:r>
              <a:rPr lang="en-US" sz="2000" dirty="0" err="1"/>
              <a:t>faţă</a:t>
            </a:r>
            <a:r>
              <a:rPr lang="en-US" sz="2000" dirty="0"/>
              <a:t> de </a:t>
            </a:r>
            <a:r>
              <a:rPr lang="en-US" sz="2000" dirty="0" err="1"/>
              <a:t>Soare</a:t>
            </a:r>
            <a:r>
              <a:rPr lang="en-US" sz="2000" dirty="0"/>
              <a:t> </a:t>
            </a:r>
            <a:r>
              <a:rPr lang="en-US" sz="2000" dirty="0" err="1"/>
              <a:t>este</a:t>
            </a:r>
            <a:r>
              <a:rPr lang="en-US" sz="2000" dirty="0"/>
              <a:t> de </a:t>
            </a:r>
            <a:r>
              <a:rPr lang="en-US" sz="2000" dirty="0" err="1"/>
              <a:t>doar</a:t>
            </a:r>
            <a:r>
              <a:rPr lang="en-US" sz="2000" dirty="0"/>
              <a:t> 28,3°, </a:t>
            </a:r>
            <a:r>
              <a:rPr lang="en-US" sz="2000" dirty="0" err="1"/>
              <a:t>însemnând</a:t>
            </a:r>
            <a:r>
              <a:rPr lang="en-US" sz="2000" dirty="0"/>
              <a:t> </a:t>
            </a:r>
            <a:r>
              <a:rPr lang="en-US" sz="2000" dirty="0" err="1"/>
              <a:t>că</a:t>
            </a:r>
            <a:r>
              <a:rPr lang="en-US" sz="2000" dirty="0"/>
              <a:t> se </a:t>
            </a:r>
            <a:r>
              <a:rPr lang="en-US" sz="2000" dirty="0" err="1"/>
              <a:t>poate</a:t>
            </a:r>
            <a:r>
              <a:rPr lang="en-US" sz="2000" dirty="0"/>
              <a:t> </a:t>
            </a:r>
            <a:r>
              <a:rPr lang="en-US" sz="2000" dirty="0" err="1"/>
              <a:t>vedea</a:t>
            </a:r>
            <a:r>
              <a:rPr lang="en-US" sz="2000" dirty="0"/>
              <a:t> </a:t>
            </a:r>
            <a:r>
              <a:rPr lang="en-US" sz="2000" dirty="0" err="1"/>
              <a:t>doar</a:t>
            </a:r>
            <a:r>
              <a:rPr lang="en-US" sz="2000" dirty="0"/>
              <a:t> </a:t>
            </a:r>
            <a:r>
              <a:rPr lang="en-US" sz="2000" dirty="0" err="1"/>
              <a:t>imediat</a:t>
            </a:r>
            <a:r>
              <a:rPr lang="en-US" sz="2000" dirty="0"/>
              <a:t> </a:t>
            </a:r>
            <a:r>
              <a:rPr lang="en-US" sz="2000" dirty="0" err="1"/>
              <a:t>după</a:t>
            </a:r>
            <a:r>
              <a:rPr lang="en-US" sz="2000" dirty="0"/>
              <a:t> </a:t>
            </a:r>
            <a:r>
              <a:rPr lang="en-US" sz="2000" dirty="0" err="1"/>
              <a:t>apusul</a:t>
            </a:r>
            <a:r>
              <a:rPr lang="en-US" sz="2000" dirty="0"/>
              <a:t> </a:t>
            </a:r>
            <a:r>
              <a:rPr lang="en-US" sz="2000" dirty="0" err="1"/>
              <a:t>Soarelui</a:t>
            </a:r>
            <a:r>
              <a:rPr lang="en-US" sz="2000" dirty="0"/>
              <a:t>. </a:t>
            </a:r>
            <a:r>
              <a:rPr lang="en-US" sz="2000" dirty="0" err="1"/>
              <a:t>Planeta</a:t>
            </a:r>
            <a:r>
              <a:rPr lang="en-US" sz="2000" dirty="0"/>
              <a:t> </a:t>
            </a:r>
            <a:r>
              <a:rPr lang="en-US" sz="2000" dirty="0" err="1"/>
              <a:t>rămâne</a:t>
            </a:r>
            <a:r>
              <a:rPr lang="en-US" sz="2000" dirty="0"/>
              <a:t> </a:t>
            </a:r>
            <a:r>
              <a:rPr lang="en-US" sz="2000" dirty="0" err="1"/>
              <a:t>încă</a:t>
            </a:r>
            <a:r>
              <a:rPr lang="en-US" sz="2000" dirty="0"/>
              <a:t> </a:t>
            </a:r>
            <a:r>
              <a:rPr lang="en-US" sz="2000" dirty="0" err="1"/>
              <a:t>într</a:t>
            </a:r>
            <a:r>
              <a:rPr lang="en-US" sz="2000" dirty="0"/>
              <a:t>-o </a:t>
            </a:r>
            <a:r>
              <a:rPr lang="en-US" sz="2000" dirty="0" err="1"/>
              <a:t>relativă</a:t>
            </a:r>
            <a:r>
              <a:rPr lang="en-US" sz="2000" dirty="0"/>
              <a:t> </a:t>
            </a:r>
            <a:r>
              <a:rPr lang="en-US" sz="2000" dirty="0" err="1"/>
              <a:t>obscuritate</a:t>
            </a:r>
            <a:r>
              <a:rPr lang="en-US" sz="2000" dirty="0"/>
              <a:t> </a:t>
            </a:r>
            <a:r>
              <a:rPr lang="en-US" sz="2000" dirty="0" err="1"/>
              <a:t>fiindcă</a:t>
            </a:r>
            <a:r>
              <a:rPr lang="en-US" sz="2000" dirty="0"/>
              <a:t>, </a:t>
            </a:r>
            <a:r>
              <a:rPr lang="en-US" sz="2000" dirty="0" err="1"/>
              <a:t>în</a:t>
            </a:r>
            <a:r>
              <a:rPr lang="en-US" sz="2000" dirty="0"/>
              <a:t> </a:t>
            </a:r>
            <a:r>
              <a:rPr lang="en-US" sz="2000" dirty="0" err="1"/>
              <a:t>comparaţie</a:t>
            </a:r>
            <a:r>
              <a:rPr lang="en-US" sz="2000" dirty="0"/>
              <a:t> cu </a:t>
            </a:r>
            <a:r>
              <a:rPr lang="en-US" sz="2000" dirty="0" err="1"/>
              <a:t>celelalte</a:t>
            </a:r>
            <a:r>
              <a:rPr lang="en-US" sz="2000" dirty="0"/>
              <a:t> </a:t>
            </a:r>
            <a:r>
              <a:rPr lang="en-US" sz="2000" dirty="0" err="1"/>
              <a:t>planete</a:t>
            </a:r>
            <a:r>
              <a:rPr lang="en-US" sz="2000" dirty="0"/>
              <a:t>, </a:t>
            </a:r>
            <a:r>
              <a:rPr lang="en-US" sz="2000" dirty="0" err="1"/>
              <a:t>puţine</a:t>
            </a:r>
            <a:r>
              <a:rPr lang="en-US" sz="2000" dirty="0"/>
              <a:t> </a:t>
            </a:r>
            <a:r>
              <a:rPr lang="en-US" sz="2000" dirty="0" err="1"/>
              <a:t>lucruri</a:t>
            </a:r>
            <a:r>
              <a:rPr lang="en-US" sz="2000" dirty="0"/>
              <a:t> se </a:t>
            </a:r>
            <a:r>
              <a:rPr lang="en-US" sz="2000" dirty="0" err="1"/>
              <a:t>ştiu</a:t>
            </a:r>
            <a:r>
              <a:rPr lang="en-US" sz="2000" dirty="0"/>
              <a:t> </a:t>
            </a:r>
            <a:r>
              <a:rPr lang="en-US" sz="2000" dirty="0" err="1"/>
              <a:t>despre</a:t>
            </a:r>
            <a:r>
              <a:rPr lang="en-US" sz="2000" dirty="0"/>
              <a:t> ea: </a:t>
            </a:r>
            <a:r>
              <a:rPr lang="en-US" sz="2000" dirty="0" err="1"/>
              <a:t>singura</a:t>
            </a:r>
            <a:r>
              <a:rPr lang="en-US" sz="2000" dirty="0"/>
              <a:t> </a:t>
            </a:r>
            <a:r>
              <a:rPr lang="en-US" sz="2000" dirty="0" err="1"/>
              <a:t>navă</a:t>
            </a:r>
            <a:r>
              <a:rPr lang="en-US" sz="2000" dirty="0"/>
              <a:t> </a:t>
            </a:r>
            <a:r>
              <a:rPr lang="en-US" sz="2000" dirty="0" err="1"/>
              <a:t>spaţială</a:t>
            </a:r>
            <a:r>
              <a:rPr lang="en-US" sz="2000" dirty="0"/>
              <a:t> care s-a </a:t>
            </a:r>
            <a:r>
              <a:rPr lang="en-US" sz="2000" dirty="0" err="1"/>
              <a:t>apropiat</a:t>
            </a:r>
            <a:r>
              <a:rPr lang="en-US" sz="2000" dirty="0"/>
              <a:t> de </a:t>
            </a:r>
            <a:r>
              <a:rPr lang="en-US" sz="2000" dirty="0" err="1"/>
              <a:t>Mercur</a:t>
            </a:r>
            <a:r>
              <a:rPr lang="en-US" sz="2000" dirty="0"/>
              <a:t> a </a:t>
            </a:r>
            <a:r>
              <a:rPr lang="en-US" sz="2000" dirty="0" err="1"/>
              <a:t>fost</a:t>
            </a:r>
            <a:r>
              <a:rPr lang="en-US" sz="2000" dirty="0"/>
              <a:t> </a:t>
            </a:r>
            <a:r>
              <a:rPr lang="en-US" sz="2000" b="1" dirty="0">
                <a:hlinkClick r:id="rId4" tooltip="Mariner 10 — pagină inexistentă"/>
              </a:rPr>
              <a:t>Mariner 10</a:t>
            </a:r>
            <a:r>
              <a:rPr lang="en-US" sz="2000" dirty="0"/>
              <a:t> (1974-1975), care a </a:t>
            </a:r>
            <a:r>
              <a:rPr lang="en-US" sz="2000" dirty="0" err="1"/>
              <a:t>cartografiat</a:t>
            </a:r>
            <a:r>
              <a:rPr lang="en-US" sz="2000" dirty="0"/>
              <a:t> </a:t>
            </a:r>
            <a:r>
              <a:rPr lang="en-US" sz="2000" dirty="0" err="1"/>
              <a:t>doar</a:t>
            </a:r>
            <a:r>
              <a:rPr lang="en-US" sz="2000" dirty="0"/>
              <a:t> 40%-45% din </a:t>
            </a:r>
            <a:r>
              <a:rPr lang="en-US" sz="2000" dirty="0" err="1"/>
              <a:t>suprafaţa</a:t>
            </a:r>
            <a:r>
              <a:rPr lang="en-US" sz="2000" dirty="0"/>
              <a:t> </a:t>
            </a:r>
            <a:r>
              <a:rPr lang="en-US" sz="2000" dirty="0" err="1"/>
              <a:t>planetei</a:t>
            </a:r>
            <a:r>
              <a:rPr lang="en-US" sz="2000" dirty="0"/>
              <a:t> </a:t>
            </a:r>
          </a:p>
        </p:txBody>
      </p:sp>
      <p:pic>
        <p:nvPicPr>
          <p:cNvPr id="133124" name="Picture 7" descr="G-merc"/>
          <p:cNvPicPr>
            <a:picLocks noChangeAspect="1" noChangeArrowheads="1"/>
          </p:cNvPicPr>
          <p:nvPr/>
        </p:nvPicPr>
        <p:blipFill>
          <a:blip r:embed="rId5" cstate="print"/>
          <a:srcRect/>
          <a:stretch>
            <a:fillRect/>
          </a:stretch>
        </p:blipFill>
        <p:spPr bwMode="auto">
          <a:xfrm>
            <a:off x="6324600" y="3733800"/>
            <a:ext cx="2209800" cy="251460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ctrTitle"/>
          </p:nvPr>
        </p:nvSpPr>
        <p:spPr>
          <a:xfrm>
            <a:off x="228600" y="0"/>
            <a:ext cx="7772400" cy="1143000"/>
          </a:xfrm>
        </p:spPr>
        <p:txBody>
          <a:bodyPr/>
          <a:lstStyle/>
          <a:p>
            <a:pPr eaLnBrk="1" fontAlgn="auto" hangingPunct="1">
              <a:spcAft>
                <a:spcPts val="0"/>
              </a:spcAft>
              <a:defRPr/>
            </a:pPr>
            <a:r>
              <a:rPr lang="en-US" dirty="0" smtClean="0">
                <a:solidFill>
                  <a:schemeClr val="tx2">
                    <a:satMod val="130000"/>
                  </a:schemeClr>
                </a:solidFill>
              </a:rPr>
              <a:t>            VENUS</a:t>
            </a:r>
            <a:endParaRPr lang="en-US" dirty="0">
              <a:solidFill>
                <a:schemeClr val="tx2">
                  <a:satMod val="130000"/>
                </a:schemeClr>
              </a:solidFill>
            </a:endParaRPr>
          </a:p>
        </p:txBody>
      </p:sp>
      <p:sp>
        <p:nvSpPr>
          <p:cNvPr id="34822" name="Rectangle 6"/>
          <p:cNvSpPr>
            <a:spLocks noGrp="1" noChangeArrowheads="1"/>
          </p:cNvSpPr>
          <p:nvPr>
            <p:ph type="subTitle" idx="1"/>
          </p:nvPr>
        </p:nvSpPr>
        <p:spPr>
          <a:xfrm>
            <a:off x="1143000" y="1143000"/>
            <a:ext cx="7315200" cy="3124200"/>
          </a:xfrm>
        </p:spPr>
        <p:txBody>
          <a:bodyPr>
            <a:normAutofit fontScale="92500" lnSpcReduction="20000"/>
          </a:bodyPr>
          <a:lstStyle/>
          <a:p>
            <a:pPr eaLnBrk="1" fontAlgn="auto" hangingPunct="1">
              <a:lnSpc>
                <a:spcPct val="80000"/>
              </a:lnSpc>
              <a:spcAft>
                <a:spcPts val="0"/>
              </a:spcAft>
              <a:buFont typeface="Wingdings 2"/>
              <a:buNone/>
              <a:defRPr/>
            </a:pPr>
            <a:r>
              <a:rPr lang="en-US" sz="2000" dirty="0" err="1"/>
              <a:t>Situată</a:t>
            </a:r>
            <a:r>
              <a:rPr lang="en-US" sz="2000" dirty="0"/>
              <a:t> la 108 </a:t>
            </a:r>
            <a:r>
              <a:rPr lang="en-US" sz="2000" dirty="0" err="1"/>
              <a:t>milioane</a:t>
            </a:r>
            <a:r>
              <a:rPr lang="en-US" sz="2000" dirty="0"/>
              <a:t> km de </a:t>
            </a:r>
            <a:r>
              <a:rPr lang="en-US" sz="2000" dirty="0" err="1">
                <a:hlinkClick r:id="rId2" tooltip="Soare"/>
              </a:rPr>
              <a:t>Soare</a:t>
            </a:r>
            <a:r>
              <a:rPr lang="en-US" sz="2000" dirty="0"/>
              <a:t>, Venus </a:t>
            </a:r>
            <a:r>
              <a:rPr lang="en-US" sz="2000" dirty="0" err="1"/>
              <a:t>îşi</a:t>
            </a:r>
            <a:r>
              <a:rPr lang="en-US" sz="2000" dirty="0"/>
              <a:t> </a:t>
            </a:r>
            <a:r>
              <a:rPr lang="en-US" sz="2000" dirty="0" err="1"/>
              <a:t>parcurge</a:t>
            </a:r>
            <a:r>
              <a:rPr lang="en-US" sz="2000" dirty="0"/>
              <a:t> </a:t>
            </a:r>
            <a:r>
              <a:rPr lang="en-US" sz="2000" dirty="0" err="1"/>
              <a:t>orbita</a:t>
            </a:r>
            <a:r>
              <a:rPr lang="en-US" sz="2000" dirty="0"/>
              <a:t> </a:t>
            </a:r>
            <a:r>
              <a:rPr lang="en-US" sz="2000" dirty="0" err="1"/>
              <a:t>în</a:t>
            </a:r>
            <a:r>
              <a:rPr lang="en-US" sz="2000" dirty="0"/>
              <a:t> 225 de </a:t>
            </a:r>
            <a:r>
              <a:rPr lang="en-US" sz="2000" dirty="0" err="1"/>
              <a:t>zile</a:t>
            </a:r>
            <a:r>
              <a:rPr lang="en-US" sz="2000" dirty="0"/>
              <a:t>. </a:t>
            </a:r>
            <a:r>
              <a:rPr lang="en-US" sz="2000" dirty="0" err="1"/>
              <a:t>Rotaţia</a:t>
            </a:r>
            <a:r>
              <a:rPr lang="en-US" sz="2000" dirty="0"/>
              <a:t> </a:t>
            </a:r>
            <a:r>
              <a:rPr lang="en-US" sz="2000" dirty="0" err="1"/>
              <a:t>în</a:t>
            </a:r>
            <a:r>
              <a:rPr lang="en-US" sz="2000" dirty="0"/>
              <a:t> </a:t>
            </a:r>
            <a:r>
              <a:rPr lang="en-US" sz="2000" dirty="0" err="1"/>
              <a:t>jurul</a:t>
            </a:r>
            <a:r>
              <a:rPr lang="en-US" sz="2000" dirty="0"/>
              <a:t> </a:t>
            </a:r>
            <a:r>
              <a:rPr lang="en-US" sz="2000" dirty="0" err="1"/>
              <a:t>propriei</a:t>
            </a:r>
            <a:r>
              <a:rPr lang="en-US" sz="2000" dirty="0"/>
              <a:t> sale axe </a:t>
            </a:r>
            <a:r>
              <a:rPr lang="en-US" sz="2000" dirty="0" err="1"/>
              <a:t>este</a:t>
            </a:r>
            <a:r>
              <a:rPr lang="en-US" sz="2000" dirty="0"/>
              <a:t> </a:t>
            </a:r>
            <a:r>
              <a:rPr lang="en-US" sz="2000" dirty="0" err="1"/>
              <a:t>foarte</a:t>
            </a:r>
            <a:r>
              <a:rPr lang="en-US" sz="2000" dirty="0"/>
              <a:t> </a:t>
            </a:r>
            <a:r>
              <a:rPr lang="en-US" sz="2000" dirty="0" err="1"/>
              <a:t>lentă</a:t>
            </a:r>
            <a:r>
              <a:rPr lang="en-US" sz="2000" dirty="0"/>
              <a:t>, </a:t>
            </a:r>
            <a:r>
              <a:rPr lang="en-US" sz="2000" dirty="0" err="1"/>
              <a:t>durează</a:t>
            </a:r>
            <a:r>
              <a:rPr lang="en-US" sz="2000" dirty="0"/>
              <a:t> 243 de </a:t>
            </a:r>
            <a:r>
              <a:rPr lang="en-US" sz="2000" dirty="0" err="1"/>
              <a:t>zile</a:t>
            </a:r>
            <a:r>
              <a:rPr lang="en-US" sz="2000" dirty="0"/>
              <a:t> </a:t>
            </a:r>
            <a:r>
              <a:rPr lang="en-US" sz="2000" dirty="0" err="1"/>
              <a:t>şi</a:t>
            </a:r>
            <a:r>
              <a:rPr lang="en-US" sz="2000" dirty="0"/>
              <a:t> are loc de la vest la </a:t>
            </a:r>
            <a:r>
              <a:rPr lang="en-US" sz="2000" dirty="0" err="1"/>
              <a:t>est</a:t>
            </a:r>
            <a:r>
              <a:rPr lang="en-US" sz="2000" dirty="0"/>
              <a:t>, </a:t>
            </a:r>
            <a:r>
              <a:rPr lang="en-US" sz="2000" dirty="0" err="1"/>
              <a:t>în</a:t>
            </a:r>
            <a:r>
              <a:rPr lang="en-US" sz="2000" dirty="0"/>
              <a:t> </a:t>
            </a:r>
            <a:r>
              <a:rPr lang="en-US" sz="2000" dirty="0" err="1"/>
              <a:t>sens</a:t>
            </a:r>
            <a:r>
              <a:rPr lang="en-US" sz="2000" dirty="0"/>
              <a:t> </a:t>
            </a:r>
            <a:r>
              <a:rPr lang="en-US" sz="2000" dirty="0" err="1"/>
              <a:t>invers</a:t>
            </a:r>
            <a:r>
              <a:rPr lang="en-US" sz="2000" dirty="0"/>
              <a:t> </a:t>
            </a:r>
            <a:r>
              <a:rPr lang="en-US" sz="2000" dirty="0" err="1"/>
              <a:t>faţă</a:t>
            </a:r>
            <a:r>
              <a:rPr lang="en-US" sz="2000" dirty="0"/>
              <a:t> de </a:t>
            </a:r>
            <a:r>
              <a:rPr lang="en-US" sz="2000" dirty="0" err="1"/>
              <a:t>rotaţia</a:t>
            </a:r>
            <a:r>
              <a:rPr lang="en-US" sz="2000" dirty="0"/>
              <a:t> </a:t>
            </a:r>
            <a:r>
              <a:rPr lang="en-US" sz="2000" dirty="0" err="1"/>
              <a:t>celorlalte</a:t>
            </a:r>
            <a:r>
              <a:rPr lang="en-US" sz="2000" dirty="0"/>
              <a:t> </a:t>
            </a:r>
            <a:r>
              <a:rPr lang="en-US" sz="2000" dirty="0" err="1"/>
              <a:t>planete</a:t>
            </a:r>
            <a:r>
              <a:rPr lang="en-US" sz="2000" dirty="0"/>
              <a:t>. Cu un </a:t>
            </a:r>
            <a:r>
              <a:rPr lang="en-US" sz="2000" dirty="0" err="1"/>
              <a:t>diametru</a:t>
            </a:r>
            <a:r>
              <a:rPr lang="en-US" sz="2000" dirty="0"/>
              <a:t> de 12100 km, Venus </a:t>
            </a:r>
            <a:r>
              <a:rPr lang="en-US" sz="2000" dirty="0" err="1"/>
              <a:t>este</a:t>
            </a:r>
            <a:r>
              <a:rPr lang="en-US" sz="2000" dirty="0"/>
              <a:t> a </a:t>
            </a:r>
            <a:r>
              <a:rPr lang="en-US" sz="2000" dirty="0" err="1"/>
              <a:t>doua</a:t>
            </a:r>
            <a:r>
              <a:rPr lang="en-US" sz="2000" dirty="0"/>
              <a:t> </a:t>
            </a:r>
            <a:r>
              <a:rPr lang="en-US" sz="2000" dirty="0" err="1">
                <a:hlinkClick r:id="rId3" tooltip="Planetă"/>
              </a:rPr>
              <a:t>planetă</a:t>
            </a:r>
            <a:r>
              <a:rPr lang="en-US" sz="2000" dirty="0"/>
              <a:t> (</a:t>
            </a:r>
            <a:r>
              <a:rPr lang="en-US" sz="2000" dirty="0" err="1"/>
              <a:t>pornind</a:t>
            </a:r>
            <a:r>
              <a:rPr lang="en-US" sz="2000" dirty="0"/>
              <a:t> de la </a:t>
            </a:r>
            <a:r>
              <a:rPr lang="en-US" sz="2000" dirty="0" err="1">
                <a:hlinkClick r:id="rId2" tooltip="Soare"/>
              </a:rPr>
              <a:t>Soare</a:t>
            </a:r>
            <a:r>
              <a:rPr lang="en-US" sz="2000" dirty="0"/>
              <a:t>) din </a:t>
            </a:r>
            <a:r>
              <a:rPr lang="en-US" sz="2000" dirty="0" err="1">
                <a:hlinkClick r:id="rId4" tooltip="Sistemul solar"/>
              </a:rPr>
              <a:t>sistemul</a:t>
            </a:r>
            <a:r>
              <a:rPr lang="en-US" sz="2000" dirty="0">
                <a:hlinkClick r:id="rId4" tooltip="Sistemul solar"/>
              </a:rPr>
              <a:t> solar</a:t>
            </a:r>
            <a:r>
              <a:rPr lang="en-US" sz="2000" dirty="0"/>
              <a:t>, </a:t>
            </a:r>
            <a:r>
              <a:rPr lang="en-US" sz="2000" dirty="0" err="1"/>
              <a:t>orbita</a:t>
            </a:r>
            <a:r>
              <a:rPr lang="en-US" sz="2000" dirty="0"/>
              <a:t> </a:t>
            </a:r>
            <a:r>
              <a:rPr lang="en-US" sz="2000" dirty="0" err="1"/>
              <a:t>sa</a:t>
            </a:r>
            <a:r>
              <a:rPr lang="en-US" sz="2000" dirty="0"/>
              <a:t> </a:t>
            </a:r>
            <a:r>
              <a:rPr lang="en-US" sz="2000" dirty="0" err="1"/>
              <a:t>fiind</a:t>
            </a:r>
            <a:r>
              <a:rPr lang="en-US" sz="2000" dirty="0"/>
              <a:t> </a:t>
            </a:r>
            <a:r>
              <a:rPr lang="en-US" sz="2000" dirty="0" err="1"/>
              <a:t>cuprinsă</a:t>
            </a:r>
            <a:r>
              <a:rPr lang="en-US" sz="2000" dirty="0"/>
              <a:t> </a:t>
            </a:r>
            <a:r>
              <a:rPr lang="en-US" sz="2000" dirty="0" err="1"/>
              <a:t>între</a:t>
            </a:r>
            <a:r>
              <a:rPr lang="en-US" sz="2000" dirty="0"/>
              <a:t> </a:t>
            </a:r>
            <a:r>
              <a:rPr lang="en-US" sz="2000" dirty="0" err="1"/>
              <a:t>cea</a:t>
            </a:r>
            <a:r>
              <a:rPr lang="en-US" sz="2000" dirty="0"/>
              <a:t> a </a:t>
            </a:r>
            <a:r>
              <a:rPr lang="en-US" sz="2000" dirty="0" err="1"/>
              <a:t>planetelor</a:t>
            </a:r>
            <a:r>
              <a:rPr lang="en-US" sz="2000" dirty="0"/>
              <a:t> </a:t>
            </a:r>
            <a:r>
              <a:rPr lang="en-US" sz="2000" dirty="0" err="1">
                <a:hlinkClick r:id="rId5" tooltip="Mercur (planetă)"/>
              </a:rPr>
              <a:t>Mercur</a:t>
            </a:r>
            <a:r>
              <a:rPr lang="en-US" sz="2000" dirty="0"/>
              <a:t> </a:t>
            </a:r>
            <a:r>
              <a:rPr lang="en-US" sz="2000" dirty="0" err="1"/>
              <a:t>şi</a:t>
            </a:r>
            <a:r>
              <a:rPr lang="en-US" sz="2000" dirty="0"/>
              <a:t> </a:t>
            </a:r>
            <a:r>
              <a:rPr lang="en-US" sz="2000" dirty="0" err="1">
                <a:hlinkClick r:id="rId6" tooltip="Pământ"/>
              </a:rPr>
              <a:t>Pământ</a:t>
            </a:r>
            <a:r>
              <a:rPr lang="en-US" sz="2000" dirty="0"/>
              <a:t>. Venus </a:t>
            </a:r>
            <a:r>
              <a:rPr lang="en-US" sz="2000" dirty="0" err="1"/>
              <a:t>este</a:t>
            </a:r>
            <a:r>
              <a:rPr lang="en-US" sz="2000" dirty="0"/>
              <a:t> cu </a:t>
            </a:r>
            <a:r>
              <a:rPr lang="en-US" sz="2000" dirty="0" err="1"/>
              <a:t>foarte</a:t>
            </a:r>
            <a:r>
              <a:rPr lang="en-US" sz="2000" dirty="0"/>
              <a:t> </a:t>
            </a:r>
            <a:r>
              <a:rPr lang="en-US" sz="2000" dirty="0" err="1"/>
              <a:t>puţin</a:t>
            </a:r>
            <a:r>
              <a:rPr lang="en-US" sz="2000" dirty="0"/>
              <a:t> </a:t>
            </a:r>
            <a:r>
              <a:rPr lang="en-US" sz="2000" dirty="0" err="1"/>
              <a:t>mai</a:t>
            </a:r>
            <a:r>
              <a:rPr lang="en-US" sz="2000" dirty="0"/>
              <a:t> </a:t>
            </a:r>
            <a:r>
              <a:rPr lang="en-US" sz="2000" dirty="0" err="1"/>
              <a:t>mică</a:t>
            </a:r>
            <a:r>
              <a:rPr lang="en-US" sz="2000" dirty="0"/>
              <a:t> </a:t>
            </a:r>
            <a:r>
              <a:rPr lang="en-US" sz="2000" dirty="0" err="1"/>
              <a:t>decât</a:t>
            </a:r>
            <a:r>
              <a:rPr lang="en-US" sz="2000" dirty="0"/>
              <a:t> </a:t>
            </a:r>
            <a:r>
              <a:rPr lang="en-US" sz="2000" dirty="0" err="1"/>
              <a:t>Pământul</a:t>
            </a:r>
            <a:r>
              <a:rPr lang="en-US" sz="2000" dirty="0"/>
              <a:t>, </a:t>
            </a:r>
            <a:r>
              <a:rPr lang="en-US" sz="2000" dirty="0" err="1"/>
              <a:t>dar</a:t>
            </a:r>
            <a:r>
              <a:rPr lang="en-US" sz="2000" dirty="0"/>
              <a:t> </a:t>
            </a:r>
            <a:r>
              <a:rPr lang="en-US" sz="2000" dirty="0" err="1"/>
              <a:t>atmosfera</a:t>
            </a:r>
            <a:r>
              <a:rPr lang="en-US" sz="2000" dirty="0"/>
              <a:t> </a:t>
            </a:r>
            <a:r>
              <a:rPr lang="en-US" sz="2000" dirty="0" err="1"/>
              <a:t>sa</a:t>
            </a:r>
            <a:r>
              <a:rPr lang="en-US" sz="2000" dirty="0"/>
              <a:t> </a:t>
            </a:r>
            <a:r>
              <a:rPr lang="en-US" sz="2000" dirty="0" err="1"/>
              <a:t>este</a:t>
            </a:r>
            <a:r>
              <a:rPr lang="en-US" sz="2000" dirty="0"/>
              <a:t> </a:t>
            </a:r>
            <a:r>
              <a:rPr lang="en-US" sz="2000" dirty="0" err="1"/>
              <a:t>foarte</a:t>
            </a:r>
            <a:r>
              <a:rPr lang="en-US" sz="2000" dirty="0"/>
              <a:t> </a:t>
            </a:r>
            <a:r>
              <a:rPr lang="en-US" sz="2000" dirty="0" err="1"/>
              <a:t>diferită</a:t>
            </a:r>
            <a:r>
              <a:rPr lang="en-US" sz="2000" dirty="0"/>
              <a:t>: </a:t>
            </a:r>
            <a:r>
              <a:rPr lang="en-US" sz="2000" dirty="0" err="1"/>
              <a:t>în</a:t>
            </a:r>
            <a:r>
              <a:rPr lang="en-US" sz="2000" dirty="0"/>
              <a:t> principal, </a:t>
            </a:r>
            <a:r>
              <a:rPr lang="en-US" sz="2000" dirty="0" err="1"/>
              <a:t>aceasta</a:t>
            </a:r>
            <a:r>
              <a:rPr lang="en-US" sz="2000" dirty="0"/>
              <a:t> </a:t>
            </a:r>
            <a:r>
              <a:rPr lang="en-US" sz="2000" dirty="0" err="1"/>
              <a:t>este</a:t>
            </a:r>
            <a:r>
              <a:rPr lang="en-US" sz="2000" dirty="0"/>
              <a:t> </a:t>
            </a:r>
            <a:r>
              <a:rPr lang="en-US" sz="2000" dirty="0" err="1"/>
              <a:t>compusă</a:t>
            </a:r>
            <a:r>
              <a:rPr lang="en-US" sz="2000" dirty="0"/>
              <a:t> din 96% </a:t>
            </a:r>
            <a:r>
              <a:rPr lang="en-US" sz="2000" dirty="0" err="1"/>
              <a:t>gaz</a:t>
            </a:r>
            <a:r>
              <a:rPr lang="en-US" sz="2000" dirty="0"/>
              <a:t> carbonic </a:t>
            </a:r>
            <a:r>
              <a:rPr lang="en-US" sz="2000" dirty="0" err="1"/>
              <a:t>şi</a:t>
            </a:r>
            <a:r>
              <a:rPr lang="en-US" sz="2000" dirty="0"/>
              <a:t> 3,5% </a:t>
            </a:r>
            <a:r>
              <a:rPr lang="en-US" sz="2000" dirty="0" err="1"/>
              <a:t>azot</a:t>
            </a:r>
            <a:r>
              <a:rPr lang="en-US" sz="2000" dirty="0"/>
              <a:t>. Ea </a:t>
            </a:r>
            <a:r>
              <a:rPr lang="en-US" sz="2000" dirty="0" err="1"/>
              <a:t>este</a:t>
            </a:r>
            <a:r>
              <a:rPr lang="en-US" sz="2000" dirty="0"/>
              <a:t> </a:t>
            </a:r>
            <a:r>
              <a:rPr lang="en-US" sz="2000" dirty="0" err="1"/>
              <a:t>înconjurată</a:t>
            </a:r>
            <a:r>
              <a:rPr lang="en-US" sz="2000" dirty="0"/>
              <a:t> de un </a:t>
            </a:r>
            <a:r>
              <a:rPr lang="en-US" sz="2000" dirty="0" err="1"/>
              <a:t>văl</a:t>
            </a:r>
            <a:r>
              <a:rPr lang="en-US" sz="2000" dirty="0"/>
              <a:t> </a:t>
            </a:r>
            <a:r>
              <a:rPr lang="en-US" sz="2000" dirty="0" err="1"/>
              <a:t>gros</a:t>
            </a:r>
            <a:r>
              <a:rPr lang="en-US" sz="2000" dirty="0"/>
              <a:t> de </a:t>
            </a:r>
            <a:r>
              <a:rPr lang="en-US" sz="2000" dirty="0" err="1"/>
              <a:t>nori</a:t>
            </a:r>
            <a:r>
              <a:rPr lang="en-US" sz="2000" dirty="0"/>
              <a:t> </a:t>
            </a:r>
            <a:r>
              <a:rPr lang="en-US" sz="2000" dirty="0" err="1"/>
              <a:t>repartizaţi</a:t>
            </a:r>
            <a:r>
              <a:rPr lang="en-US" sz="2000" dirty="0"/>
              <a:t> </a:t>
            </a:r>
            <a:r>
              <a:rPr lang="en-US" sz="2000" dirty="0" err="1"/>
              <a:t>în</a:t>
            </a:r>
            <a:r>
              <a:rPr lang="en-US" sz="2000" dirty="0"/>
              <a:t> </a:t>
            </a:r>
            <a:r>
              <a:rPr lang="en-US" sz="2000" dirty="0" err="1"/>
              <a:t>trei</a:t>
            </a:r>
            <a:r>
              <a:rPr lang="en-US" sz="2000" dirty="0"/>
              <a:t> </a:t>
            </a:r>
            <a:r>
              <a:rPr lang="en-US" sz="2000" dirty="0" err="1"/>
              <a:t>straturi</a:t>
            </a:r>
            <a:r>
              <a:rPr lang="en-US" sz="2000" dirty="0"/>
              <a:t> situate la o </a:t>
            </a:r>
            <a:r>
              <a:rPr lang="en-US" sz="2000" dirty="0" err="1"/>
              <a:t>altitudine</a:t>
            </a:r>
            <a:r>
              <a:rPr lang="en-US" sz="2000" dirty="0"/>
              <a:t> </a:t>
            </a:r>
            <a:r>
              <a:rPr lang="en-US" sz="2000" dirty="0" err="1"/>
              <a:t>între</a:t>
            </a:r>
            <a:r>
              <a:rPr lang="en-US" sz="2000" dirty="0"/>
              <a:t> 50 </a:t>
            </a:r>
            <a:r>
              <a:rPr lang="en-US" sz="2000" dirty="0" err="1"/>
              <a:t>şi</a:t>
            </a:r>
            <a:r>
              <a:rPr lang="en-US" sz="2000" dirty="0"/>
              <a:t> 70 km. </a:t>
            </a:r>
            <a:r>
              <a:rPr lang="en-US" sz="2000" dirty="0" err="1"/>
              <a:t>Unii</a:t>
            </a:r>
            <a:r>
              <a:rPr lang="en-US" sz="2000" dirty="0"/>
              <a:t> </a:t>
            </a:r>
            <a:r>
              <a:rPr lang="en-US" sz="2000" dirty="0" err="1"/>
              <a:t>dintre</a:t>
            </a:r>
            <a:r>
              <a:rPr lang="en-US" sz="2000" dirty="0"/>
              <a:t> </a:t>
            </a:r>
            <a:r>
              <a:rPr lang="en-US" sz="2000" dirty="0" err="1"/>
              <a:t>aceştia</a:t>
            </a:r>
            <a:r>
              <a:rPr lang="en-US" sz="2000" dirty="0"/>
              <a:t> </a:t>
            </a:r>
            <a:r>
              <a:rPr lang="en-US" sz="2000" dirty="0" err="1"/>
              <a:t>provoacă</a:t>
            </a:r>
            <a:r>
              <a:rPr lang="en-US" sz="2000" dirty="0"/>
              <a:t> </a:t>
            </a:r>
            <a:r>
              <a:rPr lang="en-US" sz="2000" dirty="0" err="1"/>
              <a:t>ploi</a:t>
            </a:r>
            <a:r>
              <a:rPr lang="en-US" sz="2000" dirty="0"/>
              <a:t> de </a:t>
            </a:r>
            <a:r>
              <a:rPr lang="en-US" sz="2000" dirty="0">
                <a:hlinkClick r:id="rId7" tooltip="Acid sulfuric"/>
              </a:rPr>
              <a:t>acid sulfuric</a:t>
            </a:r>
            <a:r>
              <a:rPr lang="en-US" sz="2000" dirty="0"/>
              <a:t>, o </a:t>
            </a:r>
            <a:r>
              <a:rPr lang="en-US" sz="2000" dirty="0" err="1"/>
              <a:t>substanţă</a:t>
            </a:r>
            <a:r>
              <a:rPr lang="en-US" sz="2000" dirty="0"/>
              <a:t> </a:t>
            </a:r>
            <a:r>
              <a:rPr lang="en-US" sz="2000" dirty="0" err="1"/>
              <a:t>chimică</a:t>
            </a:r>
            <a:r>
              <a:rPr lang="en-US" sz="2000" dirty="0"/>
              <a:t> </a:t>
            </a:r>
            <a:r>
              <a:rPr lang="en-US" sz="2000" dirty="0" err="1"/>
              <a:t>foarte</a:t>
            </a:r>
            <a:r>
              <a:rPr lang="en-US" sz="2000" dirty="0"/>
              <a:t> </a:t>
            </a:r>
            <a:r>
              <a:rPr lang="en-US" sz="2000" dirty="0" err="1"/>
              <a:t>periculoasă</a:t>
            </a:r>
            <a:r>
              <a:rPr lang="en-US" sz="2000" dirty="0"/>
              <a:t>. </a:t>
            </a:r>
            <a:r>
              <a:rPr lang="en-US" sz="2000" dirty="0" err="1"/>
              <a:t>Pe</a:t>
            </a:r>
            <a:r>
              <a:rPr lang="en-US" sz="2000" dirty="0"/>
              <a:t> Venus </a:t>
            </a:r>
            <a:r>
              <a:rPr lang="en-US" sz="2000" dirty="0" err="1"/>
              <a:t>temperatura</a:t>
            </a:r>
            <a:r>
              <a:rPr lang="en-US" sz="2000" dirty="0"/>
              <a:t> </a:t>
            </a:r>
            <a:r>
              <a:rPr lang="en-US" sz="2000" dirty="0" err="1"/>
              <a:t>este</a:t>
            </a:r>
            <a:r>
              <a:rPr lang="en-US" sz="2000" dirty="0"/>
              <a:t> </a:t>
            </a:r>
            <a:r>
              <a:rPr lang="en-US" sz="2000" dirty="0" err="1"/>
              <a:t>foarte</a:t>
            </a:r>
            <a:r>
              <a:rPr lang="en-US" sz="2000" dirty="0"/>
              <a:t> </a:t>
            </a:r>
            <a:r>
              <a:rPr lang="en-US" sz="2000" dirty="0" err="1"/>
              <a:t>ridicată</a:t>
            </a:r>
            <a:r>
              <a:rPr lang="en-US" sz="2000" dirty="0"/>
              <a:t>. De </a:t>
            </a:r>
            <a:r>
              <a:rPr lang="en-US" sz="2000" dirty="0" err="1"/>
              <a:t>fapt</a:t>
            </a:r>
            <a:r>
              <a:rPr lang="en-US" sz="2000" dirty="0"/>
              <a:t>, </a:t>
            </a:r>
            <a:r>
              <a:rPr lang="en-US" sz="2000" dirty="0" err="1"/>
              <a:t>gazul</a:t>
            </a:r>
            <a:r>
              <a:rPr lang="en-US" sz="2000" dirty="0"/>
              <a:t> carbonic </a:t>
            </a:r>
            <a:r>
              <a:rPr lang="en-US" sz="2000" dirty="0" err="1"/>
              <a:t>acumulat</a:t>
            </a:r>
            <a:r>
              <a:rPr lang="en-US" sz="2000" dirty="0"/>
              <a:t> </a:t>
            </a:r>
            <a:r>
              <a:rPr lang="en-US" sz="2000" dirty="0" err="1"/>
              <a:t>în</a:t>
            </a:r>
            <a:r>
              <a:rPr lang="en-US" sz="2000" dirty="0"/>
              <a:t> </a:t>
            </a:r>
            <a:r>
              <a:rPr lang="en-US" sz="2000" dirty="0" err="1"/>
              <a:t>atmosferă</a:t>
            </a:r>
            <a:r>
              <a:rPr lang="en-US" sz="2000" dirty="0"/>
              <a:t> </a:t>
            </a:r>
            <a:r>
              <a:rPr lang="en-US" sz="2000" dirty="0" err="1"/>
              <a:t>acţionează</a:t>
            </a:r>
            <a:r>
              <a:rPr lang="en-US" sz="2000" dirty="0"/>
              <a:t> sub </a:t>
            </a:r>
            <a:r>
              <a:rPr lang="en-US" sz="2000" dirty="0" err="1"/>
              <a:t>efectul</a:t>
            </a:r>
            <a:r>
              <a:rPr lang="en-US" sz="2000" dirty="0"/>
              <a:t> </a:t>
            </a:r>
            <a:r>
              <a:rPr lang="en-US" sz="2000" dirty="0" err="1"/>
              <a:t>razelor</a:t>
            </a:r>
            <a:r>
              <a:rPr lang="en-US" sz="2000" dirty="0"/>
              <a:t> </a:t>
            </a:r>
            <a:r>
              <a:rPr lang="en-US" sz="2000" dirty="0" err="1"/>
              <a:t>Soarelui</a:t>
            </a:r>
            <a:r>
              <a:rPr lang="en-US" sz="2000" dirty="0"/>
              <a:t> ca </a:t>
            </a:r>
            <a:r>
              <a:rPr lang="en-US" sz="2000" dirty="0" err="1"/>
              <a:t>geamurile</a:t>
            </a:r>
            <a:r>
              <a:rPr lang="en-US" sz="2000" dirty="0"/>
              <a:t> </a:t>
            </a:r>
            <a:r>
              <a:rPr lang="en-US" sz="2000" dirty="0" err="1"/>
              <a:t>unei</a:t>
            </a:r>
            <a:r>
              <a:rPr lang="en-US" sz="2000" dirty="0"/>
              <a:t> sere: </a:t>
            </a:r>
            <a:r>
              <a:rPr lang="en-US" sz="2000" dirty="0" err="1"/>
              <a:t>temperatura</a:t>
            </a:r>
            <a:r>
              <a:rPr lang="en-US" sz="2000" dirty="0"/>
              <a:t> la sol </a:t>
            </a:r>
            <a:r>
              <a:rPr lang="en-US" sz="2000" dirty="0" err="1"/>
              <a:t>ajunge</a:t>
            </a:r>
            <a:r>
              <a:rPr lang="en-US" sz="2000" dirty="0"/>
              <a:t> </a:t>
            </a:r>
            <a:r>
              <a:rPr lang="en-US" sz="2000" dirty="0" err="1"/>
              <a:t>până</a:t>
            </a:r>
            <a:r>
              <a:rPr lang="en-US" sz="2000" dirty="0"/>
              <a:t> 4600C. </a:t>
            </a:r>
            <a:r>
              <a:rPr lang="en-US" sz="2000" dirty="0" err="1"/>
              <a:t>Suprafaţa</a:t>
            </a:r>
            <a:r>
              <a:rPr lang="en-US" sz="2000" dirty="0"/>
              <a:t> </a:t>
            </a:r>
            <a:r>
              <a:rPr lang="en-US" sz="2000" dirty="0" err="1"/>
              <a:t>planetei</a:t>
            </a:r>
            <a:r>
              <a:rPr lang="en-US" sz="2000" dirty="0"/>
              <a:t> Venus </a:t>
            </a:r>
            <a:r>
              <a:rPr lang="en-US" sz="2000" dirty="0" err="1"/>
              <a:t>este</a:t>
            </a:r>
            <a:r>
              <a:rPr lang="en-US" sz="2000" dirty="0"/>
              <a:t> </a:t>
            </a:r>
            <a:r>
              <a:rPr lang="en-US" sz="2000" dirty="0" err="1"/>
              <a:t>plină</a:t>
            </a:r>
            <a:r>
              <a:rPr lang="en-US" sz="2000" dirty="0"/>
              <a:t> de </a:t>
            </a:r>
            <a:r>
              <a:rPr lang="en-US" sz="2000" dirty="0" err="1"/>
              <a:t>platouri</a:t>
            </a:r>
            <a:r>
              <a:rPr lang="en-US" sz="2000" dirty="0"/>
              <a:t> </a:t>
            </a:r>
            <a:r>
              <a:rPr lang="en-US" sz="2000" dirty="0" err="1"/>
              <a:t>vulcanice</a:t>
            </a:r>
            <a:r>
              <a:rPr lang="en-US" sz="2000" dirty="0"/>
              <a:t>, circa 80% </a:t>
            </a:r>
            <a:r>
              <a:rPr lang="en-US" sz="2000" dirty="0" err="1"/>
              <a:t>având</a:t>
            </a:r>
            <a:r>
              <a:rPr lang="en-US" sz="2000" dirty="0"/>
              <a:t> o </a:t>
            </a:r>
            <a:r>
              <a:rPr lang="en-US" sz="2000" dirty="0" err="1"/>
              <a:t>variaţie</a:t>
            </a:r>
            <a:r>
              <a:rPr lang="en-US" sz="2000" dirty="0"/>
              <a:t> a </a:t>
            </a:r>
            <a:r>
              <a:rPr lang="en-US" sz="2000" dirty="0" err="1"/>
              <a:t>înălţimii</a:t>
            </a:r>
            <a:r>
              <a:rPr lang="en-US" sz="2000" dirty="0"/>
              <a:t> nu </a:t>
            </a:r>
            <a:r>
              <a:rPr lang="en-US" sz="2000" dirty="0" err="1"/>
              <a:t>mai</a:t>
            </a:r>
            <a:r>
              <a:rPr lang="en-US" sz="2000" dirty="0"/>
              <a:t> mare de 1 km. Se pare </a:t>
            </a:r>
            <a:r>
              <a:rPr lang="en-US" sz="2000" dirty="0" err="1"/>
              <a:t>că</a:t>
            </a:r>
            <a:r>
              <a:rPr lang="en-US" sz="2000" dirty="0"/>
              <a:t> </a:t>
            </a:r>
            <a:r>
              <a:rPr lang="en-US" sz="2000" dirty="0" err="1"/>
              <a:t>mulţi</a:t>
            </a:r>
            <a:r>
              <a:rPr lang="en-US" sz="2000" dirty="0"/>
              <a:t> </a:t>
            </a:r>
            <a:r>
              <a:rPr lang="en-US" sz="2000" dirty="0" err="1"/>
              <a:t>vulcani</a:t>
            </a:r>
            <a:r>
              <a:rPr lang="en-US" sz="2000" dirty="0"/>
              <a:t> </a:t>
            </a:r>
            <a:r>
              <a:rPr lang="en-US" sz="2000" dirty="0" err="1"/>
              <a:t>sunt</a:t>
            </a:r>
            <a:r>
              <a:rPr lang="en-US" sz="2000" dirty="0"/>
              <a:t> </a:t>
            </a:r>
            <a:r>
              <a:rPr lang="en-US" sz="2000" dirty="0" err="1"/>
              <a:t>încă</a:t>
            </a:r>
            <a:r>
              <a:rPr lang="en-US" sz="2000" dirty="0"/>
              <a:t> </a:t>
            </a:r>
            <a:r>
              <a:rPr lang="en-US" sz="2000" dirty="0" err="1"/>
              <a:t>activi</a:t>
            </a:r>
            <a:r>
              <a:rPr lang="en-US" sz="2000" dirty="0"/>
              <a:t>. La </a:t>
            </a:r>
            <a:r>
              <a:rPr lang="en-US" sz="2000" dirty="0" err="1"/>
              <a:t>fel</a:t>
            </a:r>
            <a:r>
              <a:rPr lang="en-US" sz="2000" dirty="0"/>
              <a:t> ca </a:t>
            </a:r>
            <a:r>
              <a:rPr lang="en-US" sz="2000" dirty="0" err="1"/>
              <a:t>şi</a:t>
            </a:r>
            <a:r>
              <a:rPr lang="en-US" sz="2000" dirty="0"/>
              <a:t> </a:t>
            </a:r>
            <a:r>
              <a:rPr lang="en-US" sz="2000" dirty="0" err="1"/>
              <a:t>Mercur</a:t>
            </a:r>
            <a:r>
              <a:rPr lang="en-US" sz="2000" dirty="0"/>
              <a:t>, Venus nu are </a:t>
            </a:r>
            <a:r>
              <a:rPr lang="en-US" sz="2000" dirty="0" err="1"/>
              <a:t>sateliţi</a:t>
            </a:r>
            <a:r>
              <a:rPr lang="en-US" sz="2000" dirty="0"/>
              <a:t>.</a:t>
            </a:r>
          </a:p>
        </p:txBody>
      </p:sp>
      <p:pic>
        <p:nvPicPr>
          <p:cNvPr id="134148" name="Picture 7" descr="G-venus"/>
          <p:cNvPicPr>
            <a:picLocks noChangeAspect="1" noChangeArrowheads="1"/>
          </p:cNvPicPr>
          <p:nvPr/>
        </p:nvPicPr>
        <p:blipFill>
          <a:blip r:embed="rId8" cstate="print"/>
          <a:srcRect/>
          <a:stretch>
            <a:fillRect/>
          </a:stretch>
        </p:blipFill>
        <p:spPr bwMode="auto">
          <a:xfrm>
            <a:off x="7239000" y="4876800"/>
            <a:ext cx="1676400" cy="1641475"/>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fontAlgn="auto" hangingPunct="1">
              <a:spcAft>
                <a:spcPts val="0"/>
              </a:spcAft>
              <a:defRPr/>
            </a:pPr>
            <a:r>
              <a:rPr lang="en-US">
                <a:solidFill>
                  <a:schemeClr val="tx2">
                    <a:satMod val="130000"/>
                  </a:schemeClr>
                </a:solidFill>
              </a:rPr>
              <a:t>PAMANAT</a:t>
            </a:r>
          </a:p>
        </p:txBody>
      </p:sp>
      <p:sp>
        <p:nvSpPr>
          <p:cNvPr id="135171" name="Rectangle 3"/>
          <p:cNvSpPr>
            <a:spLocks noGrp="1" noChangeArrowheads="1"/>
          </p:cNvSpPr>
          <p:nvPr>
            <p:ph idx="1"/>
          </p:nvPr>
        </p:nvSpPr>
        <p:spPr/>
        <p:txBody>
          <a:bodyPr/>
          <a:lstStyle/>
          <a:p>
            <a:pPr eaLnBrk="1" hangingPunct="1">
              <a:lnSpc>
                <a:spcPct val="90000"/>
              </a:lnSpc>
              <a:buFontTx/>
              <a:buNone/>
            </a:pPr>
            <a:r>
              <a:rPr lang="en-US" sz="2000" b="1" smtClean="0"/>
              <a:t>Pământul</a:t>
            </a:r>
            <a:r>
              <a:rPr lang="en-US" sz="2000" smtClean="0"/>
              <a:t> (numit şi </a:t>
            </a:r>
            <a:r>
              <a:rPr lang="en-US" sz="2000" b="1" smtClean="0"/>
              <a:t>Terra</a:t>
            </a:r>
            <a:r>
              <a:rPr lang="en-US" sz="2000" smtClean="0"/>
              <a:t> sau „Planeta albastră”) este în </a:t>
            </a:r>
            <a:r>
              <a:rPr lang="en-US" sz="2000" smtClean="0">
                <a:hlinkClick r:id="rId2" tooltip="Sistemul solar"/>
              </a:rPr>
              <a:t>sistemul solar</a:t>
            </a:r>
            <a:r>
              <a:rPr lang="en-US" sz="2000" smtClean="0"/>
              <a:t> a treia </a:t>
            </a:r>
            <a:r>
              <a:rPr lang="en-US" sz="2000" smtClean="0">
                <a:hlinkClick r:id="rId3" tooltip="Planetă"/>
              </a:rPr>
              <a:t>planetă</a:t>
            </a:r>
            <a:r>
              <a:rPr lang="en-US" sz="2000" smtClean="0"/>
              <a:t> ca distanţă faţă de </a:t>
            </a:r>
            <a:r>
              <a:rPr lang="en-US" sz="2000" smtClean="0">
                <a:hlinkClick r:id="rId4" tooltip="Soare"/>
              </a:rPr>
              <a:t>Soare</a:t>
            </a:r>
            <a:r>
              <a:rPr lang="en-US" sz="2000" smtClean="0"/>
              <a:t> şi a cincea ca mărime. Când desemnează planeta (şi nu </a:t>
            </a:r>
            <a:r>
              <a:rPr lang="en-US" sz="2000" smtClean="0">
                <a:hlinkClick r:id="rId5" tooltip="Sol (strat al Pământului)"/>
              </a:rPr>
              <a:t>solul</a:t>
            </a:r>
            <a:r>
              <a:rPr lang="en-US" sz="2000" smtClean="0"/>
              <a:t>), cuvântul se scrie cu majusculă. Terra face parte dintre planetele interioare ale sistemului solar (planetele aflate în interiorul </a:t>
            </a:r>
            <a:r>
              <a:rPr lang="en-US" sz="2000" smtClean="0">
                <a:hlinkClick r:id="rId6" tooltip="Centura de asteroizi"/>
              </a:rPr>
              <a:t>centurii de asteroizi</a:t>
            </a:r>
            <a:r>
              <a:rPr lang="en-US" sz="2000" smtClean="0"/>
              <a:t>). Este cea mai mare planetă </a:t>
            </a:r>
            <a:r>
              <a:rPr lang="en-US" sz="2000" smtClean="0">
                <a:hlinkClick r:id="rId7" tooltip="Teluric"/>
              </a:rPr>
              <a:t>telurică</a:t>
            </a:r>
            <a:r>
              <a:rPr lang="en-US" sz="2000" smtClean="0"/>
              <a:t> din sistemul solar, şi singura din </a:t>
            </a:r>
            <a:r>
              <a:rPr lang="en-US" sz="2000" smtClean="0">
                <a:hlinkClick r:id="rId8" tooltip="Univers"/>
              </a:rPr>
              <a:t>Univers</a:t>
            </a:r>
            <a:r>
              <a:rPr lang="en-US" sz="2000" smtClean="0"/>
              <a:t> cunoscută ca adăpostind </a:t>
            </a:r>
            <a:r>
              <a:rPr lang="en-US" sz="2000" smtClean="0">
                <a:hlinkClick r:id="rId9" tooltip="Viață"/>
              </a:rPr>
              <a:t>viaţă</a:t>
            </a:r>
            <a:r>
              <a:rPr lang="en-US" sz="2000" smtClean="0"/>
              <a:t> (controverse legate de existenţa </a:t>
            </a:r>
            <a:r>
              <a:rPr lang="en-US" sz="2000" smtClean="0">
                <a:hlinkClick r:id="rId10" tooltip="Viață extraterestră"/>
              </a:rPr>
              <a:t>vieţii extraterestre</a:t>
            </a:r>
            <a:r>
              <a:rPr lang="en-US" sz="2000" smtClean="0"/>
              <a:t> continuă să existe).</a:t>
            </a:r>
          </a:p>
        </p:txBody>
      </p:sp>
      <p:pic>
        <p:nvPicPr>
          <p:cNvPr id="135172" name="Picture 4" descr="apollo17_earth"/>
          <p:cNvPicPr>
            <a:picLocks noChangeAspect="1" noChangeArrowheads="1"/>
          </p:cNvPicPr>
          <p:nvPr/>
        </p:nvPicPr>
        <p:blipFill>
          <a:blip r:embed="rId11" cstate="print"/>
          <a:srcRect/>
          <a:stretch>
            <a:fillRect/>
          </a:stretch>
        </p:blipFill>
        <p:spPr bwMode="auto">
          <a:xfrm>
            <a:off x="4800600" y="3810000"/>
            <a:ext cx="3276600" cy="2714625"/>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fontAlgn="auto" hangingPunct="1">
              <a:spcAft>
                <a:spcPts val="0"/>
              </a:spcAft>
              <a:defRPr/>
            </a:pPr>
            <a:r>
              <a:rPr lang="en-US">
                <a:solidFill>
                  <a:schemeClr val="tx2">
                    <a:satMod val="130000"/>
                  </a:schemeClr>
                </a:solidFill>
              </a:rPr>
              <a:t>MARTE</a:t>
            </a:r>
          </a:p>
        </p:txBody>
      </p:sp>
      <p:sp>
        <p:nvSpPr>
          <p:cNvPr id="136195" name="Rectangle 3"/>
          <p:cNvSpPr>
            <a:spLocks noGrp="1" noChangeArrowheads="1"/>
          </p:cNvSpPr>
          <p:nvPr>
            <p:ph idx="1"/>
          </p:nvPr>
        </p:nvSpPr>
        <p:spPr/>
        <p:txBody>
          <a:bodyPr/>
          <a:lstStyle/>
          <a:p>
            <a:pPr eaLnBrk="1" hangingPunct="1">
              <a:buFontTx/>
              <a:buNone/>
            </a:pPr>
            <a:r>
              <a:rPr lang="en-US" sz="2000" b="1" smtClean="0"/>
              <a:t>Marte</a:t>
            </a:r>
            <a:r>
              <a:rPr lang="en-US" sz="2000" smtClean="0"/>
              <a:t> este, pornind dinspre </a:t>
            </a:r>
            <a:r>
              <a:rPr lang="en-US" sz="2000" smtClean="0">
                <a:hlinkClick r:id="rId2" tooltip="Soare"/>
              </a:rPr>
              <a:t>Soare</a:t>
            </a:r>
            <a:r>
              <a:rPr lang="en-US" sz="2000" smtClean="0"/>
              <a:t>, a patra </a:t>
            </a:r>
            <a:r>
              <a:rPr lang="en-US" sz="2000" smtClean="0">
                <a:hlinkClick r:id="rId3" tooltip="Planetă"/>
              </a:rPr>
              <a:t>planetă</a:t>
            </a:r>
            <a:r>
              <a:rPr lang="en-US" sz="2000" smtClean="0"/>
              <a:t> a </a:t>
            </a:r>
            <a:r>
              <a:rPr lang="en-US" sz="2000" b="1" smtClean="0">
                <a:hlinkClick r:id="rId4" tooltip="Sistem solar"/>
              </a:rPr>
              <a:t>sistemului solar</a:t>
            </a:r>
            <a:r>
              <a:rPr lang="en-US" sz="2000" smtClean="0"/>
              <a:t>, a cărei denumirea provine de la </a:t>
            </a:r>
            <a:r>
              <a:rPr lang="en-US" sz="2000" smtClean="0">
                <a:hlinkClick r:id="rId5" tooltip="Marte (zeu)"/>
              </a:rPr>
              <a:t>Marte</a:t>
            </a:r>
            <a:r>
              <a:rPr lang="en-US" sz="2000" smtClean="0"/>
              <a:t>, zeul </a:t>
            </a:r>
            <a:r>
              <a:rPr lang="en-US" sz="2000" smtClean="0">
                <a:hlinkClick r:id="rId6" tooltip="Imperiul Roman"/>
              </a:rPr>
              <a:t>roman</a:t>
            </a:r>
            <a:r>
              <a:rPr lang="en-US" sz="2000" smtClean="0"/>
              <a:t> al </a:t>
            </a:r>
            <a:r>
              <a:rPr lang="en-US" sz="2000" smtClean="0">
                <a:hlinkClick r:id="rId7" tooltip="Război"/>
              </a:rPr>
              <a:t>războiului</a:t>
            </a:r>
            <a:r>
              <a:rPr lang="en-US" sz="2000" smtClean="0"/>
              <a:t>. Uneori mai este numită şi „planeta roşie” datorită înfăţişării sale văzută de pe </a:t>
            </a:r>
            <a:r>
              <a:rPr lang="en-US" sz="2000" smtClean="0">
                <a:hlinkClick r:id="rId8" tooltip="Pământ"/>
              </a:rPr>
              <a:t>Pământ</a:t>
            </a:r>
            <a:r>
              <a:rPr lang="en-US" sz="2000" smtClean="0"/>
              <a:t>. Culoarea roşiatică se explică prin prezenţa pe suprafaţa sa a </a:t>
            </a:r>
            <a:r>
              <a:rPr lang="en-US" sz="2000" b="1" smtClean="0">
                <a:hlinkClick r:id="rId9" tooltip="Oxidul de fier — pagină inexistentă"/>
              </a:rPr>
              <a:t>oxidului de fier</a:t>
            </a:r>
            <a:r>
              <a:rPr lang="en-US" sz="2000" smtClean="0"/>
              <a:t>. </a:t>
            </a:r>
          </a:p>
        </p:txBody>
      </p:sp>
      <p:pic>
        <p:nvPicPr>
          <p:cNvPr id="136196" name="Picture 4" descr="G-mars"/>
          <p:cNvPicPr>
            <a:picLocks noChangeAspect="1" noChangeArrowheads="1"/>
          </p:cNvPicPr>
          <p:nvPr/>
        </p:nvPicPr>
        <p:blipFill>
          <a:blip r:embed="rId10" cstate="print"/>
          <a:srcRect/>
          <a:stretch>
            <a:fillRect/>
          </a:stretch>
        </p:blipFill>
        <p:spPr bwMode="auto">
          <a:xfrm>
            <a:off x="5181600" y="3657600"/>
            <a:ext cx="2447925" cy="234950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0"/>
            <a:ext cx="8229600" cy="1143000"/>
          </a:xfrm>
        </p:spPr>
        <p:txBody>
          <a:bodyPr/>
          <a:lstStyle/>
          <a:p>
            <a:pPr eaLnBrk="1" fontAlgn="auto" hangingPunct="1">
              <a:spcAft>
                <a:spcPts val="0"/>
              </a:spcAft>
              <a:defRPr/>
            </a:pPr>
            <a:r>
              <a:rPr lang="en-US">
                <a:solidFill>
                  <a:schemeClr val="tx2">
                    <a:satMod val="130000"/>
                  </a:schemeClr>
                </a:solidFill>
              </a:rPr>
              <a:t>JUPITER</a:t>
            </a:r>
          </a:p>
        </p:txBody>
      </p:sp>
      <p:sp>
        <p:nvSpPr>
          <p:cNvPr id="137219" name="Rectangle 3"/>
          <p:cNvSpPr>
            <a:spLocks noGrp="1" noChangeArrowheads="1"/>
          </p:cNvSpPr>
          <p:nvPr>
            <p:ph idx="1"/>
          </p:nvPr>
        </p:nvSpPr>
        <p:spPr>
          <a:xfrm>
            <a:off x="0" y="1143000"/>
            <a:ext cx="8229600" cy="4525963"/>
          </a:xfrm>
        </p:spPr>
        <p:txBody>
          <a:bodyPr/>
          <a:lstStyle/>
          <a:p>
            <a:pPr eaLnBrk="1" hangingPunct="1">
              <a:buFontTx/>
              <a:buNone/>
            </a:pPr>
            <a:r>
              <a:rPr lang="en-US" sz="2000" b="1" smtClean="0"/>
              <a:t>Jupiter</a:t>
            </a:r>
            <a:r>
              <a:rPr lang="en-US" sz="2000" smtClean="0"/>
              <a:t> este a cincea planetă de la </a:t>
            </a:r>
            <a:r>
              <a:rPr lang="en-US" sz="2000" smtClean="0">
                <a:hlinkClick r:id="rId2" tooltip="Soare"/>
              </a:rPr>
              <a:t>Soare</a:t>
            </a:r>
            <a:r>
              <a:rPr lang="en-US" sz="2000" smtClean="0"/>
              <a:t> şi este cea mai mare dintre toate planetele </a:t>
            </a:r>
            <a:r>
              <a:rPr lang="en-US" sz="2000" smtClean="0">
                <a:hlinkClick r:id="rId3" tooltip="Sistemul solar"/>
              </a:rPr>
              <a:t>sistemului nostru solar</a:t>
            </a:r>
            <a:r>
              <a:rPr lang="en-US" sz="2000" smtClean="0"/>
              <a:t>. Are diametrul de 11 ori mai mare decât cel al </a:t>
            </a:r>
            <a:r>
              <a:rPr lang="en-US" sz="2000" smtClean="0">
                <a:hlinkClick r:id="rId4" tooltip="Pământ"/>
              </a:rPr>
              <a:t>Pământului</a:t>
            </a:r>
            <a:r>
              <a:rPr lang="en-US" sz="2000" smtClean="0"/>
              <a:t>, o masă de 318 ori mai mare şi un volum de 1300 ori mai mare. Jupiter este al patrulea obiect de pe cer ca strălucire (după </a:t>
            </a:r>
            <a:r>
              <a:rPr lang="en-US" sz="2000" smtClean="0">
                <a:hlinkClick r:id="rId2" tooltip="Soare"/>
              </a:rPr>
              <a:t>Soare</a:t>
            </a:r>
            <a:r>
              <a:rPr lang="en-US" sz="2000" smtClean="0"/>
              <a:t>, </a:t>
            </a:r>
            <a:r>
              <a:rPr lang="en-US" sz="2000" smtClean="0">
                <a:hlinkClick r:id="rId5" tooltip="Lună"/>
              </a:rPr>
              <a:t>Lună</a:t>
            </a:r>
            <a:r>
              <a:rPr lang="en-US" sz="2000" smtClean="0"/>
              <a:t> şi </a:t>
            </a:r>
            <a:r>
              <a:rPr lang="en-US" sz="2000" smtClean="0">
                <a:hlinkClick r:id="rId6" tooltip="Venus"/>
              </a:rPr>
              <a:t>Venus</a:t>
            </a:r>
            <a:r>
              <a:rPr lang="en-US" sz="2000" smtClean="0"/>
              <a:t>; şi câteodată </a:t>
            </a:r>
            <a:r>
              <a:rPr lang="en-US" sz="2000" smtClean="0">
                <a:hlinkClick r:id="rId7" tooltip="Marte"/>
              </a:rPr>
              <a:t>Marte</a:t>
            </a:r>
            <a:r>
              <a:rPr lang="en-US" sz="2000" smtClean="0"/>
              <a:t>). A fost cunoscut din timpuri preistorice. Descoperirea de către </a:t>
            </a:r>
            <a:r>
              <a:rPr lang="en-US" sz="2000" smtClean="0">
                <a:hlinkClick r:id="rId8" tooltip="Galileo Galilei"/>
              </a:rPr>
              <a:t>Galileo Galilei</a:t>
            </a:r>
            <a:r>
              <a:rPr lang="en-US" sz="2000" smtClean="0"/>
              <a:t> şi </a:t>
            </a:r>
            <a:r>
              <a:rPr lang="en-US" sz="2000" b="1" smtClean="0">
                <a:hlinkClick r:id="rId9" tooltip="Simon Marius — pagină inexistentă"/>
              </a:rPr>
              <a:t>Simon Marius</a:t>
            </a:r>
            <a:r>
              <a:rPr lang="en-US" sz="2000" smtClean="0"/>
              <a:t> , în </a:t>
            </a:r>
            <a:r>
              <a:rPr lang="en-US" sz="2000" smtClean="0">
                <a:hlinkClick r:id="rId10" tooltip="1610"/>
              </a:rPr>
              <a:t>1610</a:t>
            </a:r>
            <a:r>
              <a:rPr lang="en-US" sz="2000" smtClean="0"/>
              <a:t>, ai celor patru mari sateliţi ai lui Jupiter: </a:t>
            </a:r>
            <a:r>
              <a:rPr lang="en-US" sz="2000" smtClean="0">
                <a:hlinkClick r:id="rId11" tooltip="Io (satelit)"/>
              </a:rPr>
              <a:t>Io</a:t>
            </a:r>
            <a:r>
              <a:rPr lang="en-US" sz="2000" smtClean="0"/>
              <a:t>, </a:t>
            </a:r>
            <a:r>
              <a:rPr lang="en-US" sz="2000" smtClean="0">
                <a:hlinkClick r:id="rId12" tooltip="Europa (satelit)"/>
              </a:rPr>
              <a:t>Europa</a:t>
            </a:r>
            <a:r>
              <a:rPr lang="en-US" sz="2000" smtClean="0"/>
              <a:t>, </a:t>
            </a:r>
            <a:r>
              <a:rPr lang="en-US" sz="2000" smtClean="0">
                <a:hlinkClick r:id="rId13" tooltip="Ganymede (satelit)"/>
              </a:rPr>
              <a:t>Ganymede</a:t>
            </a:r>
            <a:r>
              <a:rPr lang="en-US" sz="2000" smtClean="0"/>
              <a:t> şi </a:t>
            </a:r>
            <a:r>
              <a:rPr lang="en-US" sz="2000" smtClean="0">
                <a:hlinkClick r:id="rId14" tooltip="Callisto (satelit)"/>
              </a:rPr>
              <a:t>Callisto</a:t>
            </a:r>
            <a:r>
              <a:rPr lang="en-US" sz="2000" smtClean="0"/>
              <a:t> (cunoscute ca sateliţii Galileeni) a fost prima descoperire a unui centru de mişcare aparent necentrat pe Pământ</a:t>
            </a:r>
            <a:r>
              <a:rPr lang="en-US" sz="2400" smtClean="0"/>
              <a:t>.</a:t>
            </a:r>
          </a:p>
        </p:txBody>
      </p:sp>
      <p:pic>
        <p:nvPicPr>
          <p:cNvPr id="137220" name="Picture 4" descr="G-jupiter"/>
          <p:cNvPicPr>
            <a:picLocks noChangeAspect="1" noChangeArrowheads="1"/>
          </p:cNvPicPr>
          <p:nvPr/>
        </p:nvPicPr>
        <p:blipFill>
          <a:blip r:embed="rId15" cstate="print"/>
          <a:srcRect/>
          <a:stretch>
            <a:fillRect/>
          </a:stretch>
        </p:blipFill>
        <p:spPr bwMode="auto">
          <a:xfrm>
            <a:off x="5181600" y="4114800"/>
            <a:ext cx="2438400" cy="243840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81000" y="0"/>
            <a:ext cx="8229600" cy="1143000"/>
          </a:xfrm>
        </p:spPr>
        <p:txBody>
          <a:bodyPr/>
          <a:lstStyle/>
          <a:p>
            <a:pPr eaLnBrk="1" fontAlgn="auto" hangingPunct="1">
              <a:spcAft>
                <a:spcPts val="0"/>
              </a:spcAft>
              <a:defRPr/>
            </a:pPr>
            <a:r>
              <a:rPr lang="en-US">
                <a:solidFill>
                  <a:schemeClr val="tx2">
                    <a:satMod val="130000"/>
                  </a:schemeClr>
                </a:solidFill>
              </a:rPr>
              <a:t>SATURN</a:t>
            </a:r>
          </a:p>
        </p:txBody>
      </p:sp>
      <p:sp>
        <p:nvSpPr>
          <p:cNvPr id="138243" name="Rectangle 3"/>
          <p:cNvSpPr>
            <a:spLocks noGrp="1" noChangeArrowheads="1"/>
          </p:cNvSpPr>
          <p:nvPr>
            <p:ph idx="1"/>
          </p:nvPr>
        </p:nvSpPr>
        <p:spPr>
          <a:xfrm>
            <a:off x="0" y="1066800"/>
            <a:ext cx="8229600" cy="4525963"/>
          </a:xfrm>
        </p:spPr>
        <p:txBody>
          <a:bodyPr/>
          <a:lstStyle/>
          <a:p>
            <a:pPr eaLnBrk="1" hangingPunct="1">
              <a:lnSpc>
                <a:spcPct val="90000"/>
              </a:lnSpc>
              <a:buFontTx/>
              <a:buNone/>
            </a:pPr>
            <a:r>
              <a:rPr lang="en-US" sz="2000" b="1" smtClean="0"/>
              <a:t>Saturn</a:t>
            </a:r>
            <a:r>
              <a:rPr lang="en-US" sz="2000" smtClean="0"/>
              <a:t> este a </a:t>
            </a:r>
            <a:r>
              <a:rPr lang="en-US" sz="2000" b="1" smtClean="0">
                <a:hlinkClick r:id="rId2" tooltip="Șase"/>
              </a:rPr>
              <a:t>şasea</a:t>
            </a:r>
            <a:r>
              <a:rPr lang="en-US" sz="2000" smtClean="0"/>
              <a:t> </a:t>
            </a:r>
            <a:r>
              <a:rPr lang="en-US" sz="2000" smtClean="0">
                <a:hlinkClick r:id="rId3" tooltip="Planetă"/>
              </a:rPr>
              <a:t>planetă</a:t>
            </a:r>
            <a:r>
              <a:rPr lang="en-US" sz="2000" smtClean="0"/>
              <a:t> de la </a:t>
            </a:r>
            <a:r>
              <a:rPr lang="en-US" sz="2000" smtClean="0">
                <a:hlinkClick r:id="rId4" tooltip="Soare"/>
              </a:rPr>
              <a:t>Soare</a:t>
            </a:r>
            <a:r>
              <a:rPr lang="en-US" sz="2000" smtClean="0"/>
              <a:t> şi a doua ca mărime din </a:t>
            </a:r>
            <a:r>
              <a:rPr lang="en-US" sz="2000" b="1" smtClean="0">
                <a:hlinkClick r:id="rId5" tooltip="Sistemul Solar"/>
              </a:rPr>
              <a:t>Sistemul Solar</a:t>
            </a:r>
            <a:r>
              <a:rPr lang="en-US" sz="2000" smtClean="0"/>
              <a:t>, după </a:t>
            </a:r>
            <a:r>
              <a:rPr lang="en-US" sz="2000" smtClean="0">
                <a:hlinkClick r:id="rId6" tooltip="Jupiter"/>
              </a:rPr>
              <a:t>Jupiter</a:t>
            </a:r>
            <a:r>
              <a:rPr lang="en-US" sz="2000" smtClean="0"/>
              <a:t>. Împreună cu </a:t>
            </a:r>
            <a:r>
              <a:rPr lang="en-US" sz="2000" smtClean="0">
                <a:hlinkClick r:id="rId6" tooltip="Jupiter"/>
              </a:rPr>
              <a:t>Jupiter</a:t>
            </a:r>
            <a:r>
              <a:rPr lang="en-US" sz="2000" smtClean="0"/>
              <a:t>, </a:t>
            </a:r>
            <a:r>
              <a:rPr lang="en-US" sz="2000" smtClean="0">
                <a:hlinkClick r:id="rId7" tooltip="Uranus"/>
              </a:rPr>
              <a:t>Uranus</a:t>
            </a:r>
            <a:r>
              <a:rPr lang="en-US" sz="2000" smtClean="0"/>
              <a:t> şi </a:t>
            </a:r>
            <a:r>
              <a:rPr lang="en-US" sz="2000" smtClean="0">
                <a:hlinkClick r:id="rId8" tooltip="Neptun"/>
              </a:rPr>
              <a:t>Neptun</a:t>
            </a:r>
            <a:r>
              <a:rPr lang="en-US" sz="2000" smtClean="0"/>
              <a:t>, Saturn este clasificat ca un gigant </a:t>
            </a:r>
            <a:r>
              <a:rPr lang="en-US" sz="2000" smtClean="0">
                <a:hlinkClick r:id="rId9" tooltip="Gaz"/>
              </a:rPr>
              <a:t>gazos</a:t>
            </a:r>
            <a:r>
              <a:rPr lang="en-US" sz="2000" smtClean="0"/>
              <a:t>. Aceste planete sunt numite </a:t>
            </a:r>
            <a:r>
              <a:rPr lang="en-US" sz="2000" i="1" smtClean="0"/>
              <a:t>corpuri joviane</a:t>
            </a:r>
            <a:r>
              <a:rPr lang="en-US" sz="2000" smtClean="0"/>
              <a:t>, însemnând </a:t>
            </a:r>
            <a:r>
              <a:rPr lang="en-US" sz="2000" i="1" smtClean="0"/>
              <a:t>planete asemănătoare cu Jupiter</a:t>
            </a:r>
            <a:r>
              <a:rPr lang="en-US" sz="2000" smtClean="0"/>
              <a:t>.</a:t>
            </a:r>
          </a:p>
          <a:p>
            <a:pPr eaLnBrk="1" hangingPunct="1">
              <a:lnSpc>
                <a:spcPct val="90000"/>
              </a:lnSpc>
              <a:buFontTx/>
              <a:buNone/>
            </a:pPr>
            <a:r>
              <a:rPr lang="en-US" sz="2000" smtClean="0"/>
              <a:t>Saturn este numit după zeul roman Saturnus (care va denumi </a:t>
            </a:r>
            <a:r>
              <a:rPr lang="en-US" sz="2000" smtClean="0">
                <a:hlinkClick r:id="rId10" tooltip="Zi"/>
              </a:rPr>
              <a:t>ziua</a:t>
            </a:r>
            <a:r>
              <a:rPr lang="en-US" sz="2000" smtClean="0"/>
              <a:t> de sâmbătă), echivalentul zeului grec </a:t>
            </a:r>
            <a:r>
              <a:rPr lang="en-US" sz="2000" smtClean="0">
                <a:hlinkClick r:id="rId11" tooltip="Cronos"/>
              </a:rPr>
              <a:t>Kronos</a:t>
            </a:r>
            <a:r>
              <a:rPr lang="en-US" sz="2000" smtClean="0"/>
              <a:t> (</a:t>
            </a:r>
            <a:r>
              <a:rPr lang="en-US" sz="2000" smtClean="0">
                <a:hlinkClick r:id="rId12" tooltip="Titan"/>
              </a:rPr>
              <a:t>Titan</a:t>
            </a:r>
            <a:r>
              <a:rPr lang="en-US" sz="2000" smtClean="0"/>
              <a:t> şi tatăl lui </a:t>
            </a:r>
            <a:r>
              <a:rPr lang="en-US" sz="2000" smtClean="0">
                <a:hlinkClick r:id="rId13" tooltip="Zeus"/>
              </a:rPr>
              <a:t>Zeus</a:t>
            </a:r>
            <a:r>
              <a:rPr lang="en-US" sz="2000" smtClean="0"/>
              <a:t>), babilonianul Ninurta şi divinităţii Hindu Shani. Simbolul lui Saturn este coasa zeului </a:t>
            </a:r>
            <a:r>
              <a:rPr lang="en-US" sz="2000" smtClean="0">
                <a:hlinkClick r:id="rId11" tooltip="Cronos"/>
              </a:rPr>
              <a:t>Kronos</a:t>
            </a:r>
            <a:r>
              <a:rPr lang="en-US" sz="2000" smtClean="0"/>
              <a:t>.</a:t>
            </a:r>
          </a:p>
        </p:txBody>
      </p:sp>
      <p:pic>
        <p:nvPicPr>
          <p:cNvPr id="138244" name="Picture 4" descr="G-saturn"/>
          <p:cNvPicPr>
            <a:picLocks noChangeAspect="1" noChangeArrowheads="1"/>
          </p:cNvPicPr>
          <p:nvPr/>
        </p:nvPicPr>
        <p:blipFill>
          <a:blip r:embed="rId14" cstate="print"/>
          <a:srcRect/>
          <a:stretch>
            <a:fillRect/>
          </a:stretch>
        </p:blipFill>
        <p:spPr bwMode="auto">
          <a:xfrm>
            <a:off x="4495800" y="3581400"/>
            <a:ext cx="2667000" cy="289560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152400" y="228600"/>
            <a:ext cx="8382000" cy="1752600"/>
          </a:xfrm>
        </p:spPr>
        <p:txBody>
          <a:bodyPr/>
          <a:lstStyle/>
          <a:p>
            <a:pPr marL="484632" indent="0" eaLnBrk="1" fontAlgn="auto" hangingPunct="1">
              <a:spcAft>
                <a:spcPts val="0"/>
              </a:spcAft>
              <a:defRPr/>
            </a:pPr>
            <a:r>
              <a:rPr lang="en-US" sz="4000" b="1" dirty="0" smtClean="0">
                <a:solidFill>
                  <a:schemeClr val="accent1">
                    <a:tint val="83000"/>
                    <a:satMod val="150000"/>
                  </a:schemeClr>
                </a:solidFill>
                <a:latin typeface="Comic Sans MS" pitchFamily="66" charset="0"/>
              </a:rPr>
              <a:t>PREZENTAREA PROIECTULUI</a:t>
            </a:r>
            <a:endParaRPr lang="ro-RO" sz="4000" b="1" dirty="0">
              <a:solidFill>
                <a:schemeClr val="accent1">
                  <a:tint val="83000"/>
                  <a:satMod val="150000"/>
                </a:schemeClr>
              </a:solidFill>
              <a:latin typeface="Comic Sans MS" pitchFamily="66" charset="0"/>
            </a:endParaRPr>
          </a:p>
        </p:txBody>
      </p:sp>
      <p:sp>
        <p:nvSpPr>
          <p:cNvPr id="3" name="Subtitlu 2"/>
          <p:cNvSpPr>
            <a:spLocks noGrp="1"/>
          </p:cNvSpPr>
          <p:nvPr>
            <p:ph type="subTitle" idx="1"/>
          </p:nvPr>
        </p:nvSpPr>
        <p:spPr>
          <a:xfrm>
            <a:off x="533400" y="2209800"/>
            <a:ext cx="7854696" cy="2771336"/>
          </a:xfrm>
        </p:spPr>
        <p:txBody>
          <a:bodyPr>
            <a:normAutofit fontScale="70000" lnSpcReduction="20000"/>
          </a:bodyPr>
          <a:lstStyle/>
          <a:p>
            <a:pPr algn="l" eaLnBrk="1" fontAlgn="auto" hangingPunct="1">
              <a:spcAft>
                <a:spcPts val="0"/>
              </a:spcAft>
              <a:buFont typeface="Wingdings 2"/>
              <a:buNone/>
              <a:defRPr/>
            </a:pPr>
            <a:r>
              <a:rPr lang="en-US" dirty="0" smtClean="0"/>
              <a:t>1.   UNIVERSUL</a:t>
            </a:r>
          </a:p>
          <a:p>
            <a:pPr algn="l" eaLnBrk="1" fontAlgn="auto" hangingPunct="1">
              <a:spcAft>
                <a:spcPts val="0"/>
              </a:spcAft>
              <a:buFont typeface="Wingdings 2"/>
              <a:buNone/>
              <a:defRPr/>
            </a:pPr>
            <a:r>
              <a:rPr lang="en-US" dirty="0" smtClean="0"/>
              <a:t>2.  GENEZA UNIVERSULUI</a:t>
            </a:r>
          </a:p>
          <a:p>
            <a:pPr algn="l" eaLnBrk="1" fontAlgn="auto" hangingPunct="1">
              <a:spcAft>
                <a:spcPts val="0"/>
              </a:spcAft>
              <a:buFont typeface="Wingdings 2"/>
              <a:buNone/>
              <a:defRPr/>
            </a:pPr>
            <a:r>
              <a:rPr lang="en-US" dirty="0" smtClean="0"/>
              <a:t>3.  CALEA LACTEE</a:t>
            </a:r>
          </a:p>
          <a:p>
            <a:pPr algn="l" eaLnBrk="1" fontAlgn="auto" hangingPunct="1">
              <a:spcAft>
                <a:spcPts val="0"/>
              </a:spcAft>
              <a:buFont typeface="Wingdings 2"/>
              <a:buNone/>
              <a:defRPr/>
            </a:pPr>
            <a:r>
              <a:rPr lang="en-US" dirty="0" smtClean="0"/>
              <a:t>4.  MATERIA UNIVERSULUI</a:t>
            </a:r>
          </a:p>
          <a:p>
            <a:pPr algn="l" eaLnBrk="1" fontAlgn="auto" hangingPunct="1">
              <a:spcAft>
                <a:spcPts val="0"/>
              </a:spcAft>
              <a:buFont typeface="Wingdings 2"/>
              <a:buNone/>
              <a:defRPr/>
            </a:pPr>
            <a:r>
              <a:rPr lang="en-US" dirty="0" smtClean="0"/>
              <a:t>5.  CUM S-A NASCUT PAMANTUL</a:t>
            </a:r>
          </a:p>
          <a:p>
            <a:pPr algn="l" eaLnBrk="1" fontAlgn="auto" hangingPunct="1">
              <a:spcAft>
                <a:spcPts val="0"/>
              </a:spcAft>
              <a:buFont typeface="Wingdings 2"/>
              <a:buNone/>
              <a:defRPr/>
            </a:pPr>
            <a:r>
              <a:rPr lang="en-US" dirty="0" smtClean="0"/>
              <a:t>6.  CE SUNT STELELE</a:t>
            </a:r>
          </a:p>
          <a:p>
            <a:pPr algn="l" eaLnBrk="1" fontAlgn="auto" hangingPunct="1">
              <a:spcAft>
                <a:spcPts val="0"/>
              </a:spcAft>
              <a:buFont typeface="Wingdings 2"/>
              <a:buNone/>
              <a:defRPr/>
            </a:pPr>
            <a:r>
              <a:rPr lang="en-US" dirty="0" smtClean="0"/>
              <a:t>7.  CE SUNT GALAXIILE</a:t>
            </a:r>
          </a:p>
          <a:p>
            <a:pPr algn="l" eaLnBrk="1" fontAlgn="auto" hangingPunct="1">
              <a:spcAft>
                <a:spcPts val="0"/>
              </a:spcAft>
              <a:buFont typeface="Wingdings 2"/>
              <a:buNone/>
              <a:defRPr/>
            </a:pPr>
            <a:r>
              <a:rPr lang="en-US" dirty="0" smtClean="0"/>
              <a:t>8.  PLANETELE</a:t>
            </a:r>
          </a:p>
          <a:p>
            <a:pPr algn="l" eaLnBrk="1" fontAlgn="auto" hangingPunct="1">
              <a:spcAft>
                <a:spcPts val="0"/>
              </a:spcAft>
              <a:buFont typeface="Wingdings 2"/>
              <a:buNone/>
              <a:defRPr/>
            </a:pPr>
            <a:r>
              <a:rPr lang="en-US" dirty="0" smtClean="0"/>
              <a:t>9.  EXPLOZIA CARE A CREEAT UNIVERSUL (BIG BANG-UL)</a:t>
            </a:r>
            <a:endParaRPr lang="ro-RO" dirty="0"/>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33400" y="0"/>
            <a:ext cx="8229600" cy="1143000"/>
          </a:xfrm>
        </p:spPr>
        <p:txBody>
          <a:bodyPr/>
          <a:lstStyle/>
          <a:p>
            <a:pPr eaLnBrk="1" fontAlgn="auto" hangingPunct="1">
              <a:spcAft>
                <a:spcPts val="0"/>
              </a:spcAft>
              <a:defRPr/>
            </a:pPr>
            <a:r>
              <a:rPr lang="en-US">
                <a:solidFill>
                  <a:schemeClr val="tx2">
                    <a:satMod val="130000"/>
                  </a:schemeClr>
                </a:solidFill>
              </a:rPr>
              <a:t>URANUS</a:t>
            </a:r>
          </a:p>
        </p:txBody>
      </p:sp>
      <p:sp>
        <p:nvSpPr>
          <p:cNvPr id="139267" name="Rectangle 3"/>
          <p:cNvSpPr>
            <a:spLocks noGrp="1" noChangeArrowheads="1"/>
          </p:cNvSpPr>
          <p:nvPr>
            <p:ph idx="1"/>
          </p:nvPr>
        </p:nvSpPr>
        <p:spPr>
          <a:xfrm>
            <a:off x="0" y="990600"/>
            <a:ext cx="8229600" cy="4525963"/>
          </a:xfrm>
        </p:spPr>
        <p:txBody>
          <a:bodyPr/>
          <a:lstStyle/>
          <a:p>
            <a:pPr eaLnBrk="1" hangingPunct="1">
              <a:lnSpc>
                <a:spcPct val="90000"/>
              </a:lnSpc>
              <a:buFontTx/>
              <a:buNone/>
            </a:pPr>
            <a:r>
              <a:rPr lang="en-US" sz="2000" b="1" smtClean="0"/>
              <a:t>Uranus</a:t>
            </a:r>
            <a:r>
              <a:rPr lang="en-US" sz="2000" smtClean="0"/>
              <a:t> este a şaptea planetă de la </a:t>
            </a:r>
            <a:r>
              <a:rPr lang="en-US" sz="2000" smtClean="0">
                <a:hlinkClick r:id="rId2" tooltip="Soare"/>
              </a:rPr>
              <a:t>Soare</a:t>
            </a:r>
            <a:r>
              <a:rPr lang="en-US" sz="2000" smtClean="0"/>
              <a:t> şi a treia că mărime (după diametru). Uranus este mai mare ca diametru însă mai mică sub aspectul masei decât </a:t>
            </a:r>
            <a:r>
              <a:rPr lang="en-US" sz="2000" smtClean="0">
                <a:hlinkClick r:id="rId3" tooltip="Neptun (planetă)"/>
              </a:rPr>
              <a:t>Neptun</a:t>
            </a:r>
            <a:r>
              <a:rPr lang="en-US" sz="2000" smtClean="0"/>
              <a:t>.</a:t>
            </a:r>
          </a:p>
          <a:p>
            <a:pPr eaLnBrk="1" hangingPunct="1">
              <a:lnSpc>
                <a:spcPct val="90000"/>
              </a:lnSpc>
              <a:buFontTx/>
              <a:buNone/>
            </a:pPr>
            <a:r>
              <a:rPr lang="en-US" sz="2000" smtClean="0"/>
              <a:t>Plasat pe o orbită de 19 ori mai îndepărtată de Soare decât cea a Pământului, Uranus, ca şi Neptun, primeşte foarte puţină căldură. Cu un diametru de 52.000 km, Uranus este de 2 ori mai mic decât </a:t>
            </a:r>
            <a:r>
              <a:rPr lang="en-US" sz="2000" b="1" smtClean="0">
                <a:hlinkClick r:id="rId4" tooltip="Saturn (planetă)"/>
              </a:rPr>
              <a:t>Saturn</a:t>
            </a:r>
            <a:r>
              <a:rPr lang="en-US" sz="2000" smtClean="0"/>
              <a:t>, dar de 5 ori mai mare decât Terra (Pământul). Este înconjurat de inele întunecate şi are 15 sateliţi.</a:t>
            </a:r>
          </a:p>
        </p:txBody>
      </p:sp>
      <p:pic>
        <p:nvPicPr>
          <p:cNvPr id="139268" name="Picture 4" descr="G-uranus"/>
          <p:cNvPicPr>
            <a:picLocks noChangeAspect="1" noChangeArrowheads="1"/>
          </p:cNvPicPr>
          <p:nvPr/>
        </p:nvPicPr>
        <p:blipFill>
          <a:blip r:embed="rId5" cstate="print"/>
          <a:srcRect/>
          <a:stretch>
            <a:fillRect/>
          </a:stretch>
        </p:blipFill>
        <p:spPr bwMode="auto">
          <a:xfrm>
            <a:off x="4495800" y="3810000"/>
            <a:ext cx="2362200" cy="236220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09600" y="0"/>
            <a:ext cx="8229600" cy="1143000"/>
          </a:xfrm>
        </p:spPr>
        <p:txBody>
          <a:bodyPr/>
          <a:lstStyle/>
          <a:p>
            <a:pPr eaLnBrk="1" fontAlgn="auto" hangingPunct="1">
              <a:spcAft>
                <a:spcPts val="0"/>
              </a:spcAft>
              <a:defRPr/>
            </a:pPr>
            <a:r>
              <a:rPr lang="en-US">
                <a:solidFill>
                  <a:schemeClr val="tx2">
                    <a:satMod val="130000"/>
                  </a:schemeClr>
                </a:solidFill>
              </a:rPr>
              <a:t>NEPTUN</a:t>
            </a:r>
          </a:p>
        </p:txBody>
      </p:sp>
      <p:sp>
        <p:nvSpPr>
          <p:cNvPr id="140291" name="Rectangle 3"/>
          <p:cNvSpPr>
            <a:spLocks noGrp="1" noChangeArrowheads="1"/>
          </p:cNvSpPr>
          <p:nvPr>
            <p:ph idx="1"/>
          </p:nvPr>
        </p:nvSpPr>
        <p:spPr>
          <a:xfrm>
            <a:off x="0" y="1066800"/>
            <a:ext cx="8229600" cy="4525963"/>
          </a:xfrm>
        </p:spPr>
        <p:txBody>
          <a:bodyPr/>
          <a:lstStyle/>
          <a:p>
            <a:pPr eaLnBrk="1" hangingPunct="1">
              <a:lnSpc>
                <a:spcPct val="90000"/>
              </a:lnSpc>
              <a:buFontTx/>
              <a:buNone/>
            </a:pPr>
            <a:r>
              <a:rPr lang="en-US" sz="2000" b="1" smtClean="0"/>
              <a:t>Neptun</a:t>
            </a:r>
            <a:r>
              <a:rPr lang="en-US" sz="2000" smtClean="0"/>
              <a:t> este a opta şi cea mai îndepărtată </a:t>
            </a:r>
            <a:r>
              <a:rPr lang="en-US" sz="2000" smtClean="0">
                <a:hlinkClick r:id="rId2" tooltip="Planetă"/>
              </a:rPr>
              <a:t>planetă</a:t>
            </a:r>
            <a:r>
              <a:rPr lang="en-US" sz="2000" smtClean="0"/>
              <a:t> de </a:t>
            </a:r>
            <a:r>
              <a:rPr lang="en-US" sz="2000" smtClean="0">
                <a:hlinkClick r:id="rId3" tooltip="Soare"/>
              </a:rPr>
              <a:t>Soare</a:t>
            </a:r>
            <a:r>
              <a:rPr lang="en-US" sz="2000" smtClean="0"/>
              <a:t> din </a:t>
            </a:r>
            <a:r>
              <a:rPr lang="en-US" sz="2000" smtClean="0">
                <a:hlinkClick r:id="rId4" tooltip="Sistemul solar"/>
              </a:rPr>
              <a:t>sistemul solar</a:t>
            </a:r>
            <a:r>
              <a:rPr lang="en-US" sz="2000" smtClean="0"/>
              <a:t>. Numită după zeul roman al mării, este cea de a patra planetă după diametru şi a treia după masă. Neptun are masa de 17 ori mai mare decât cea a </a:t>
            </a:r>
            <a:r>
              <a:rPr lang="en-US" sz="2000" smtClean="0">
                <a:hlinkClick r:id="rId5" tooltip="Pământ"/>
              </a:rPr>
              <a:t>Pământului</a:t>
            </a:r>
            <a:r>
              <a:rPr lang="en-US" sz="2000" smtClean="0"/>
              <a:t> şi puţin mai mare decât a lui </a:t>
            </a:r>
            <a:r>
              <a:rPr lang="en-US" sz="2000" smtClean="0">
                <a:hlinkClick r:id="rId6" tooltip="Uranus"/>
              </a:rPr>
              <a:t>Uranus</a:t>
            </a:r>
            <a:r>
              <a:rPr lang="en-US" sz="2000" smtClean="0"/>
              <a:t>, care este de 15 ori mai mare decât cea a Pământului. Neptun orbitează Soarele la o distanţă de 30,1 </a:t>
            </a:r>
            <a:r>
              <a:rPr lang="en-US" sz="2000" smtClean="0">
                <a:hlinkClick r:id="rId7" tooltip="Unitate astronomică"/>
              </a:rPr>
              <a:t>unităţi astronomice</a:t>
            </a:r>
            <a:r>
              <a:rPr lang="en-US" sz="2000" smtClean="0"/>
              <a:t>, ceea ce înseamnă că orbita sa este de aproximativ 30 ori mai mare decât orbita Pământului. </a:t>
            </a:r>
            <a:r>
              <a:rPr lang="en-US" sz="2000" b="1" smtClean="0">
                <a:hlinkClick r:id="rId8" tooltip="Simbol astronomic — pagină inexistentă"/>
              </a:rPr>
              <a:t>Simbolul astronomic</a:t>
            </a:r>
            <a:r>
              <a:rPr lang="en-US" sz="2000" smtClean="0"/>
              <a:t> al lui Neptun este o variantă modificată a tridentului </a:t>
            </a:r>
            <a:r>
              <a:rPr lang="en-US" sz="2000" b="1" smtClean="0">
                <a:hlinkClick r:id="rId9" tooltip="Neptun (zeu)"/>
              </a:rPr>
              <a:t>zeului Neptun</a:t>
            </a:r>
            <a:r>
              <a:rPr lang="en-US" sz="2000" smtClean="0"/>
              <a:t>. </a:t>
            </a:r>
          </a:p>
        </p:txBody>
      </p:sp>
      <p:pic>
        <p:nvPicPr>
          <p:cNvPr id="140292" name="Picture 4" descr="G-nept"/>
          <p:cNvPicPr>
            <a:picLocks noChangeAspect="1" noChangeArrowheads="1"/>
          </p:cNvPicPr>
          <p:nvPr/>
        </p:nvPicPr>
        <p:blipFill>
          <a:blip r:embed="rId10" cstate="print"/>
          <a:srcRect/>
          <a:stretch>
            <a:fillRect/>
          </a:stretch>
        </p:blipFill>
        <p:spPr bwMode="auto">
          <a:xfrm>
            <a:off x="4419600" y="3810000"/>
            <a:ext cx="2209800" cy="220980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0"/>
            <a:ext cx="8229600" cy="1143000"/>
          </a:xfrm>
        </p:spPr>
        <p:txBody>
          <a:bodyPr/>
          <a:lstStyle/>
          <a:p>
            <a:pPr eaLnBrk="1" fontAlgn="auto" hangingPunct="1">
              <a:spcAft>
                <a:spcPts val="0"/>
              </a:spcAft>
              <a:defRPr/>
            </a:pPr>
            <a:r>
              <a:rPr lang="en-US">
                <a:solidFill>
                  <a:schemeClr val="tx2">
                    <a:satMod val="130000"/>
                  </a:schemeClr>
                </a:solidFill>
              </a:rPr>
              <a:t>PLUTO</a:t>
            </a:r>
          </a:p>
        </p:txBody>
      </p:sp>
      <p:sp>
        <p:nvSpPr>
          <p:cNvPr id="141315" name="Rectangle 3"/>
          <p:cNvSpPr>
            <a:spLocks noGrp="1" noChangeArrowheads="1"/>
          </p:cNvSpPr>
          <p:nvPr>
            <p:ph idx="1"/>
          </p:nvPr>
        </p:nvSpPr>
        <p:spPr>
          <a:xfrm>
            <a:off x="0" y="1143000"/>
            <a:ext cx="8229600" cy="4525963"/>
          </a:xfrm>
        </p:spPr>
        <p:txBody>
          <a:bodyPr/>
          <a:lstStyle/>
          <a:p>
            <a:pPr eaLnBrk="1" hangingPunct="1">
              <a:lnSpc>
                <a:spcPct val="80000"/>
              </a:lnSpc>
              <a:buFontTx/>
              <a:buNone/>
            </a:pPr>
            <a:r>
              <a:rPr lang="en-US" sz="2000" b="1" smtClean="0"/>
              <a:t>Pluton</a:t>
            </a:r>
            <a:r>
              <a:rPr lang="en-US" sz="2000" smtClean="0"/>
              <a:t> (întâlnită în </a:t>
            </a:r>
            <a:r>
              <a:rPr lang="en-US" sz="2000" b="1" smtClean="0">
                <a:hlinkClick r:id="rId2" tooltip="Română"/>
              </a:rPr>
              <a:t>română</a:t>
            </a:r>
            <a:r>
              <a:rPr lang="en-US" sz="2000" smtClean="0"/>
              <a:t> şi sub numele eronat[</a:t>
            </a:r>
            <a:r>
              <a:rPr lang="en-US" sz="2000" i="1" smtClean="0">
                <a:hlinkClick r:id="rId3" tooltip="Wikipedia:Citarea surselor"/>
              </a:rPr>
              <a:t>necesită citare</a:t>
            </a:r>
            <a:r>
              <a:rPr lang="en-US" sz="2000" smtClean="0"/>
              <a:t>] de </a:t>
            </a:r>
            <a:r>
              <a:rPr lang="en-US" sz="2000" b="1" smtClean="0"/>
              <a:t>Pluto</a:t>
            </a:r>
            <a:r>
              <a:rPr lang="en-US" sz="2000" smtClean="0"/>
              <a:t>), pronunţat 'plu-ton, este o </a:t>
            </a:r>
            <a:r>
              <a:rPr lang="en-US" sz="2000" smtClean="0">
                <a:hlinkClick r:id="rId4" tooltip="Planetă pitică"/>
              </a:rPr>
              <a:t>planetă pitică</a:t>
            </a:r>
            <a:r>
              <a:rPr lang="en-US" sz="2000" smtClean="0"/>
              <a:t> din </a:t>
            </a:r>
            <a:r>
              <a:rPr lang="en-US" sz="2000" b="1" smtClean="0">
                <a:hlinkClick r:id="rId5" tooltip="Sistemul Solar"/>
              </a:rPr>
              <a:t>Sistemul Solar</a:t>
            </a:r>
            <a:r>
              <a:rPr lang="en-US" sz="2000" smtClean="0"/>
              <a:t> (a doua planeta pitică, ca mărime, după </a:t>
            </a:r>
            <a:r>
              <a:rPr lang="en-US" sz="2000" smtClean="0">
                <a:hlinkClick r:id="rId6" tooltip="Eris (planetă pitică)"/>
              </a:rPr>
              <a:t>Eris</a:t>
            </a:r>
            <a:r>
              <a:rPr lang="en-US" sz="2000" smtClean="0"/>
              <a:t>). Până în </a:t>
            </a:r>
            <a:r>
              <a:rPr lang="en-US" sz="2000" smtClean="0">
                <a:hlinkClick r:id="rId7" tooltip="2006"/>
              </a:rPr>
              <a:t>2006</a:t>
            </a:r>
            <a:r>
              <a:rPr lang="en-US" sz="2000" smtClean="0"/>
              <a:t>, a fost considerată a noua </a:t>
            </a:r>
            <a:r>
              <a:rPr lang="en-US" sz="2000" smtClean="0">
                <a:hlinkClick r:id="rId8" tooltip="Planetă"/>
              </a:rPr>
              <a:t>planetă</a:t>
            </a:r>
            <a:r>
              <a:rPr lang="en-US" sz="2000" smtClean="0"/>
              <a:t> a Sistemului Solar, atât în ordinea distanţei faţă de </a:t>
            </a:r>
            <a:r>
              <a:rPr lang="en-US" sz="2000" smtClean="0">
                <a:hlinkClick r:id="rId9" tooltip="Soare"/>
              </a:rPr>
              <a:t>Soare</a:t>
            </a:r>
            <a:r>
              <a:rPr lang="en-US" sz="2000" smtClean="0"/>
              <a:t>, cât şi a descoperirii. Pluton, împreună cu satelitul său, </a:t>
            </a:r>
            <a:r>
              <a:rPr lang="en-US" sz="2000" smtClean="0">
                <a:hlinkClick r:id="rId10" tooltip="Charon (satelit)"/>
              </a:rPr>
              <a:t>Charon</a:t>
            </a:r>
            <a:r>
              <a:rPr lang="en-US" sz="2000" smtClean="0"/>
              <a:t>, sunt uneori considerate </a:t>
            </a:r>
            <a:r>
              <a:rPr lang="en-US" sz="2000" b="1" smtClean="0">
                <a:hlinkClick r:id="rId11" tooltip="Sistem binar (astronomie) — pagină inexistentă"/>
              </a:rPr>
              <a:t>sistem binar</a:t>
            </a:r>
            <a:r>
              <a:rPr lang="en-US" sz="2000" smtClean="0"/>
              <a:t>, deoarece </a:t>
            </a:r>
            <a:r>
              <a:rPr lang="en-US" sz="2000" b="1" smtClean="0">
                <a:hlinkClick r:id="rId12" tooltip="Baricentrul — pagină inexistentă"/>
              </a:rPr>
              <a:t>baricentrul</a:t>
            </a:r>
            <a:r>
              <a:rPr lang="en-US" sz="2000" smtClean="0"/>
              <a:t> orbitelor nu se află în niciunul dintre cele două corpuri.</a:t>
            </a:r>
            <a:r>
              <a:rPr lang="en-US" sz="2000" smtClean="0">
                <a:hlinkClick r:id="" action="ppaction://noaction"/>
              </a:rPr>
              <a:t>[1]</a:t>
            </a:r>
            <a:endParaRPr lang="en-US" sz="2000" smtClean="0"/>
          </a:p>
          <a:p>
            <a:pPr eaLnBrk="1" hangingPunct="1">
              <a:lnSpc>
                <a:spcPct val="80000"/>
              </a:lnSpc>
              <a:buFontTx/>
              <a:buNone/>
            </a:pPr>
            <a:r>
              <a:rPr lang="en-US" sz="2000" smtClean="0"/>
              <a:t>A fost descoperită în </a:t>
            </a:r>
            <a:r>
              <a:rPr lang="en-US" sz="2000" smtClean="0">
                <a:hlinkClick r:id="rId13" tooltip="1929"/>
              </a:rPr>
              <a:t>1929</a:t>
            </a:r>
            <a:r>
              <a:rPr lang="en-US" sz="2000" smtClean="0"/>
              <a:t> de către astronomul american </a:t>
            </a:r>
            <a:r>
              <a:rPr lang="en-US" sz="2000" b="1" smtClean="0">
                <a:hlinkClick r:id="rId14" tooltip="Clyde William Tombaugh — pagină inexistentă"/>
              </a:rPr>
              <a:t>Clyde William Tombaugh</a:t>
            </a:r>
            <a:r>
              <a:rPr lang="en-US" sz="2000" smtClean="0"/>
              <a:t>.</a:t>
            </a:r>
          </a:p>
        </p:txBody>
      </p:sp>
      <p:pic>
        <p:nvPicPr>
          <p:cNvPr id="141316" name="Picture 4" descr="G-pluto"/>
          <p:cNvPicPr>
            <a:picLocks noChangeAspect="1" noChangeArrowheads="1"/>
          </p:cNvPicPr>
          <p:nvPr/>
        </p:nvPicPr>
        <p:blipFill>
          <a:blip r:embed="rId15" cstate="print"/>
          <a:srcRect/>
          <a:stretch>
            <a:fillRect/>
          </a:stretch>
        </p:blipFill>
        <p:spPr bwMode="auto">
          <a:xfrm>
            <a:off x="4953000" y="4114800"/>
            <a:ext cx="3124200" cy="2112963"/>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320040"/>
            <a:ext cx="7239000" cy="1143000"/>
          </a:xfrm>
        </p:spPr>
        <p:txBody>
          <a:bodyPr/>
          <a:lstStyle/>
          <a:p>
            <a:pPr eaLnBrk="1" fontAlgn="auto" hangingPunct="1">
              <a:spcAft>
                <a:spcPts val="0"/>
              </a:spcAft>
              <a:defRPr/>
            </a:pPr>
            <a:r>
              <a:rPr lang="en-US"/>
              <a:t>BIG BANG</a:t>
            </a:r>
          </a:p>
        </p:txBody>
      </p:sp>
      <p:sp>
        <p:nvSpPr>
          <p:cNvPr id="45059" name="Rectangle 3"/>
          <p:cNvSpPr>
            <a:spLocks noGrp="1" noChangeArrowheads="1"/>
          </p:cNvSpPr>
          <p:nvPr>
            <p:ph idx="1"/>
          </p:nvPr>
        </p:nvSpPr>
        <p:spPr/>
        <p:txBody>
          <a:bodyPr>
            <a:normAutofit lnSpcReduction="10000"/>
          </a:bodyPr>
          <a:lstStyle/>
          <a:p>
            <a:pPr marL="274320" indent="-274320" eaLnBrk="1" fontAlgn="auto" hangingPunct="1">
              <a:lnSpc>
                <a:spcPct val="80000"/>
              </a:lnSpc>
              <a:spcAft>
                <a:spcPts val="0"/>
              </a:spcAft>
              <a:buFontTx/>
              <a:buNone/>
              <a:defRPr/>
            </a:pPr>
            <a:r>
              <a:rPr lang="en-US" sz="1800"/>
              <a:t>Astronomul american Edwin Hubble a descris Universul ca fiind în continuă extindere, dând cosmologilor "o temă pentru acasă". El porneşte de la ideea că la începuturi, cu circa 13,7 miliarde de ani în urmă, universul încă nu exista. Ceea ce a existat a fost doar un punct de o natură cu totul specială, o aşa-numită singularitate, ceva fără dimensiuni dar cu o energie infinită. La momentul "zero" acest punct a ieşit din starea lui de singularitate (încă nu se ştie din ce cauză) şi şi-a manifestat uriaşa energie printr-o inimaginabilă explozie, Big Bangul, care mai continuă şi în ziua de azi. În anul </a:t>
            </a:r>
            <a:r>
              <a:rPr lang="en-US" sz="1800">
                <a:hlinkClick r:id="rId2" tooltip="1940"/>
              </a:rPr>
              <a:t>1940</a:t>
            </a:r>
            <a:r>
              <a:rPr lang="en-US" sz="1800"/>
              <a:t> fizicianul ruso-american George Gamow şi asistenţii săi </a:t>
            </a:r>
            <a:r>
              <a:rPr lang="en-US" sz="1800" b="1">
                <a:hlinkClick r:id="rId3" tooltip="Ralph Alpher — pagină inexistentă"/>
              </a:rPr>
              <a:t>Ralph Alpher</a:t>
            </a:r>
            <a:r>
              <a:rPr lang="en-US" sz="1800"/>
              <a:t> şi </a:t>
            </a:r>
            <a:r>
              <a:rPr lang="en-US" sz="1800" b="1">
                <a:hlinkClick r:id="rId4" tooltip="Robert Herman — pagină inexistentă"/>
              </a:rPr>
              <a:t>Robert Herman</a:t>
            </a:r>
            <a:r>
              <a:rPr lang="en-US" sz="1800"/>
              <a:t> au lansat ideea de explozie incandescentă de materie şi energie de la începuturile universului. Numele teoriei "Big Bang" a fost dat dat de astronomul englez </a:t>
            </a:r>
            <a:r>
              <a:rPr lang="en-US" sz="1800">
                <a:hlinkClick r:id="rId5" tooltip="Fred Hoyle"/>
              </a:rPr>
              <a:t>Fred Hoyle</a:t>
            </a:r>
            <a:r>
              <a:rPr lang="en-US" sz="1800"/>
              <a:t> în </a:t>
            </a:r>
            <a:r>
              <a:rPr lang="en-US" sz="1800">
                <a:hlinkClick r:id="rId6" tooltip="1950"/>
              </a:rPr>
              <a:t>1950</a:t>
            </a:r>
            <a:r>
              <a:rPr lang="en-US" sz="1800"/>
              <a:t>.</a:t>
            </a:r>
          </a:p>
          <a:p>
            <a:pPr marL="274320" indent="-274320" eaLnBrk="1" fontAlgn="auto" hangingPunct="1">
              <a:lnSpc>
                <a:spcPct val="80000"/>
              </a:lnSpc>
              <a:spcAft>
                <a:spcPts val="0"/>
              </a:spcAft>
              <a:buFontTx/>
              <a:buNone/>
              <a:defRPr/>
            </a:pPr>
            <a:r>
              <a:rPr lang="en-US" sz="1800"/>
              <a:t>Gamow şi studenţii săi au ajuns la concluzia că unele elemente chimice din universul de azi provin din primele timpuri ale formării acestuia. Unele radiaţii se presupun că datează din perioada Big Bangului şi încă mai circulă prin univers. S-a mai descoperit că cele mai uşoare elemente, ca hidrogenul, deuteriul şi heliul, au fost primele elemente în univers, iar celelalte elemente mai grele s-au format ulterior. Cercetătorii susţin că elementele mai grele decât heliul şi mai uşoare decât fierul s-au format în procesul nuclear în stele, iar elementele mai grele decât fierul s-au format în urma exploziilor </a:t>
            </a:r>
            <a:r>
              <a:rPr lang="en-US" sz="1800" b="1">
                <a:hlinkClick r:id="rId7" tooltip="Supernova"/>
              </a:rPr>
              <a:t>supernovelor</a:t>
            </a:r>
            <a:r>
              <a:rPr lang="en-US" sz="1800"/>
              <a:t>.</a:t>
            </a:r>
          </a:p>
        </p:txBody>
      </p:sp>
    </p:spTree>
  </p:cSld>
  <p:clrMapOvr>
    <a:masterClrMapping/>
  </p:clrMapOvr>
  <p:transition spd="med">
    <p:plu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4" descr="dsdsfdas"/>
          <p:cNvPicPr>
            <a:picLocks noChangeAspect="1" noChangeArrowheads="1"/>
          </p:cNvPicPr>
          <p:nvPr/>
        </p:nvPicPr>
        <p:blipFill>
          <a:blip r:embed="rId2" cstate="print"/>
          <a:srcRect/>
          <a:stretch>
            <a:fillRect/>
          </a:stretch>
        </p:blipFill>
        <p:spPr bwMode="auto">
          <a:xfrm>
            <a:off x="1600200" y="1295400"/>
            <a:ext cx="5486400" cy="3962400"/>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ctrTitle"/>
          </p:nvPr>
        </p:nvSpPr>
        <p:spPr>
          <a:xfrm>
            <a:off x="762000" y="609600"/>
            <a:ext cx="7772400" cy="1470025"/>
          </a:xfrm>
        </p:spPr>
        <p:txBody>
          <a:bodyPr/>
          <a:lstStyle/>
          <a:p>
            <a:pPr eaLnBrk="1" fontAlgn="auto" hangingPunct="1">
              <a:spcAft>
                <a:spcPts val="0"/>
              </a:spcAft>
              <a:defRPr/>
            </a:pPr>
            <a:r>
              <a:rPr lang="en-US"/>
              <a:t>UNIVERSUL</a:t>
            </a:r>
          </a:p>
        </p:txBody>
      </p:sp>
      <p:sp>
        <p:nvSpPr>
          <p:cNvPr id="121859" name="Rectangle 5"/>
          <p:cNvSpPr>
            <a:spLocks noGrp="1" noChangeArrowheads="1"/>
          </p:cNvSpPr>
          <p:nvPr>
            <p:ph type="subTitle" idx="1"/>
          </p:nvPr>
        </p:nvSpPr>
        <p:spPr>
          <a:xfrm>
            <a:off x="1295400" y="2286000"/>
            <a:ext cx="6629400" cy="2819400"/>
          </a:xfrm>
        </p:spPr>
        <p:txBody>
          <a:bodyPr/>
          <a:lstStyle/>
          <a:p>
            <a:pPr marR="0" eaLnBrk="1" hangingPunct="1">
              <a:lnSpc>
                <a:spcPct val="60000"/>
              </a:lnSpc>
            </a:pPr>
            <a:r>
              <a:rPr lang="en-US" sz="2400" smtClean="0"/>
              <a:t>Universul este constituit din toate materiile, lumina si alte forme de radiatii si energie. El este constituit din tot ceea ce exista oriunde in spatiu si timp.</a:t>
            </a:r>
            <a:br>
              <a:rPr lang="en-US" sz="2400" smtClean="0"/>
            </a:br>
            <a:r>
              <a:rPr lang="en-US" sz="2400" smtClean="0"/>
              <a:t>Universul include Pamantul si tot ceea ce este pe el. De asemenea, include tot ceea ce este in Sistemul Solar. Toate stelele, dintre care Soarele sunt parti din Univers. Soarele este una dintre mai mult decat 100 bilioane de stele grupate intr-o galaxie gigantica spirala, numita Caleea Lactee. </a:t>
            </a:r>
          </a:p>
        </p:txBody>
      </p:sp>
    </p:spTree>
  </p:cSld>
  <p:clrMapOvr>
    <a:masterClrMapping/>
  </p:clrMapOvr>
  <p:transition spd="med">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0" y="274638"/>
            <a:ext cx="8229600" cy="1143000"/>
          </a:xfrm>
        </p:spPr>
        <p:txBody>
          <a:bodyPr/>
          <a:lstStyle/>
          <a:p>
            <a:pPr marL="54864" indent="0" eaLnBrk="1" fontAlgn="auto" hangingPunct="1">
              <a:spcAft>
                <a:spcPts val="0"/>
              </a:spcAft>
              <a:defRPr/>
            </a:pPr>
            <a:r>
              <a:rPr lang="en-US">
                <a:solidFill>
                  <a:schemeClr val="tx2">
                    <a:tint val="100000"/>
                    <a:shade val="90000"/>
                    <a:satMod val="250000"/>
                    <a:alpha val="100000"/>
                  </a:schemeClr>
                </a:solidFill>
              </a:rPr>
              <a:t>GENEZA UNIVERSULUI</a:t>
            </a:r>
          </a:p>
        </p:txBody>
      </p:sp>
      <p:sp>
        <p:nvSpPr>
          <p:cNvPr id="122883" name="Rectangle 3"/>
          <p:cNvSpPr>
            <a:spLocks noGrp="1" noChangeArrowheads="1"/>
          </p:cNvSpPr>
          <p:nvPr>
            <p:ph type="body" idx="4294967295"/>
          </p:nvPr>
        </p:nvSpPr>
        <p:spPr>
          <a:xfrm>
            <a:off x="0" y="1600200"/>
            <a:ext cx="8229600" cy="4525963"/>
          </a:xfrm>
        </p:spPr>
        <p:txBody>
          <a:bodyPr/>
          <a:lstStyle/>
          <a:p>
            <a:pPr eaLnBrk="1" hangingPunct="1">
              <a:lnSpc>
                <a:spcPct val="80000"/>
              </a:lnSpc>
            </a:pPr>
            <a:r>
              <a:rPr lang="en-US" sz="2000" smtClean="0"/>
              <a:t>Problema originii Universului si a Sistemului Solar a preocupat pe oameni de multa vreme. S-au emis diverse ipoteze care au incercat sa raspunda la aceastapreocupare.</a:t>
            </a:r>
          </a:p>
          <a:p>
            <a:pPr eaLnBrk="1" hangingPunct="1">
              <a:lnSpc>
                <a:spcPct val="80000"/>
              </a:lnSpc>
            </a:pPr>
            <a:r>
              <a:rPr lang="en-US" sz="2000" smtClean="0"/>
              <a:t>In ultima vreme se raspandeste tot mai mult asa-numita ipoteza a </a:t>
            </a:r>
            <a:r>
              <a:rPr lang="en-US" sz="2000" i="1" smtClean="0"/>
              <a:t>marii explozii</a:t>
            </a:r>
            <a:r>
              <a:rPr lang="en-US" sz="2000" smtClean="0"/>
              <a:t> (</a:t>
            </a:r>
            <a:r>
              <a:rPr lang="en-US" sz="2000" i="1" smtClean="0"/>
              <a:t>big-bang, </a:t>
            </a:r>
            <a:r>
              <a:rPr lang="en-US" sz="2000" smtClean="0"/>
              <a:t>in limba engleza). 13698udf27spr5z </a:t>
            </a:r>
          </a:p>
          <a:p>
            <a:pPr eaLnBrk="1" hangingPunct="1">
              <a:lnSpc>
                <a:spcPct val="80000"/>
              </a:lnSpc>
            </a:pPr>
            <a:r>
              <a:rPr lang="en-US" sz="2000" smtClean="0"/>
              <a:t>Aceasta ipoteza se bazeaza pe unele date obtinute prin observatii astrofizice si pe cunostintele de fizica atomica si nucleara.</a:t>
            </a:r>
          </a:p>
          <a:p>
            <a:pPr eaLnBrk="1" hangingPunct="1">
              <a:lnSpc>
                <a:spcPct val="80000"/>
              </a:lnSpc>
            </a:pPr>
            <a:r>
              <a:rPr lang="en-US" sz="2000" smtClean="0"/>
              <a:t>O constatare imprtanta este acea a </a:t>
            </a:r>
            <a:r>
              <a:rPr lang="en-US" sz="2000" i="1" smtClean="0"/>
              <a:t>expansiunii Universului</a:t>
            </a:r>
            <a:r>
              <a:rPr lang="en-US" sz="2000" smtClean="0"/>
              <a:t> in urma acestei explozii. Observatiile astrofizice au dus la concluzia ca galaxiile se </a:t>
            </a:r>
          </a:p>
          <a:p>
            <a:pPr eaLnBrk="1" hangingPunct="1">
              <a:lnSpc>
                <a:spcPct val="80000"/>
              </a:lnSpc>
            </a:pPr>
            <a:r>
              <a:rPr lang="en-US" sz="2000" smtClean="0"/>
              <a:t>deplaseaza in spatiu, indepartandu-se intre ele. Totodata, s-a constatat existenta, in Univers, a unor radiatii care ar data din timpul marii explozii.</a:t>
            </a:r>
          </a:p>
        </p:txBody>
      </p:sp>
    </p:spTree>
  </p:cSld>
  <p:clrMapOvr>
    <a:masterClrMapping/>
  </p:clrMapOvr>
  <p:transition spd="med">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fontAlgn="auto" hangingPunct="1">
              <a:spcAft>
                <a:spcPts val="0"/>
              </a:spcAft>
              <a:defRPr/>
            </a:pPr>
            <a:r>
              <a:rPr lang="en-US"/>
              <a:t>GENEZA UNIVERSULUI</a:t>
            </a:r>
          </a:p>
        </p:txBody>
      </p:sp>
      <p:sp>
        <p:nvSpPr>
          <p:cNvPr id="123907" name="Rectangle 3"/>
          <p:cNvSpPr>
            <a:spLocks noGrp="1" noChangeArrowheads="1"/>
          </p:cNvSpPr>
          <p:nvPr>
            <p:ph idx="1"/>
          </p:nvPr>
        </p:nvSpPr>
        <p:spPr/>
        <p:txBody>
          <a:bodyPr/>
          <a:lstStyle/>
          <a:p>
            <a:pPr eaLnBrk="1" hangingPunct="1">
              <a:lnSpc>
                <a:spcPct val="80000"/>
              </a:lnSpc>
            </a:pPr>
            <a:r>
              <a:rPr lang="en-US" sz="2000" smtClean="0"/>
              <a:t>Conform cu aceasta teorie, initial toata materia existenta astazi in Univers era concentrata intr-un corp mic, extrem de fierbinte, o “minge de foc”. Materia era reprezentata prin particule elementare si antiparticule.</a:t>
            </a:r>
          </a:p>
          <a:p>
            <a:pPr eaLnBrk="1" hangingPunct="1">
              <a:lnSpc>
                <a:spcPct val="80000"/>
              </a:lnSpc>
            </a:pPr>
            <a:r>
              <a:rPr lang="en-US" sz="2000" smtClean="0"/>
              <a:t>S-a produs o expansiune foarte rapida a acestei materii fierbinti, ca o imensa explozie. Ca urmare a expansiunii, materia se racea incat la dublarea volumului se injumatatea valoarea temperaturii. dp698u3127sppr </a:t>
            </a:r>
          </a:p>
          <a:p>
            <a:pPr eaLnBrk="1" hangingPunct="1">
              <a:lnSpc>
                <a:spcPct val="80000"/>
              </a:lnSpc>
            </a:pPr>
            <a:r>
              <a:rPr lang="en-US" sz="2000" smtClean="0"/>
              <a:t>S-a calculat ca la o secunda dupa marea explozie temperatura materiei scazuse la cca 10 miliarde de grade, adica de aproape o mie de ori mai mare decat este tempertura in interiorul Soarelui.Materia era alcatuita atunci din electroni si protoni, cu antiparticulele lor, dar si din neutroni.</a:t>
            </a:r>
          </a:p>
          <a:p>
            <a:pPr eaLnBrk="1" hangingPunct="1">
              <a:lnSpc>
                <a:spcPct val="80000"/>
              </a:lnSpc>
            </a:pPr>
            <a:r>
              <a:rPr lang="en-US" sz="2000" smtClean="0"/>
              <a:t>Expansiunea si racirea au continuat si electronii s-au unit cu antielectronii, formand fotoni. In felul acesta, Universul a devenit o sfera de lumina.</a:t>
            </a:r>
          </a:p>
          <a:p>
            <a:pPr eaLnBrk="1" hangingPunct="1">
              <a:lnSpc>
                <a:spcPct val="80000"/>
              </a:lnSpc>
            </a:pPr>
            <a:endParaRPr lang="en-US" sz="2000" smtClean="0"/>
          </a:p>
        </p:txBody>
      </p:sp>
    </p:spTree>
  </p:cSld>
  <p:clrMapOvr>
    <a:masterClrMapping/>
  </p:clrMapOvr>
  <p:transition spd="med">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ctrTitle"/>
          </p:nvPr>
        </p:nvSpPr>
        <p:spPr>
          <a:xfrm>
            <a:off x="838200" y="0"/>
            <a:ext cx="7772400" cy="1470025"/>
          </a:xfrm>
        </p:spPr>
        <p:txBody>
          <a:bodyPr>
            <a:normAutofit/>
          </a:bodyPr>
          <a:lstStyle/>
          <a:p>
            <a:pPr eaLnBrk="1" fontAlgn="auto" hangingPunct="1">
              <a:spcAft>
                <a:spcPts val="0"/>
              </a:spcAft>
              <a:defRPr/>
            </a:pPr>
            <a:r>
              <a:rPr/>
              <a:t>CALEA LACTEE</a:t>
            </a:r>
          </a:p>
        </p:txBody>
      </p:sp>
      <p:sp>
        <p:nvSpPr>
          <p:cNvPr id="11270" name="Rectangle 6"/>
          <p:cNvSpPr>
            <a:spLocks noGrp="1" noChangeArrowheads="1"/>
          </p:cNvSpPr>
          <p:nvPr>
            <p:ph type="subTitle" idx="1"/>
          </p:nvPr>
        </p:nvSpPr>
        <p:spPr>
          <a:xfrm>
            <a:off x="762000" y="1295400"/>
            <a:ext cx="6400800" cy="1752600"/>
          </a:xfrm>
        </p:spPr>
        <p:txBody>
          <a:bodyPr>
            <a:normAutofit lnSpcReduction="10000"/>
          </a:bodyPr>
          <a:lstStyle/>
          <a:p>
            <a:pPr eaLnBrk="1" fontAlgn="auto" hangingPunct="1">
              <a:lnSpc>
                <a:spcPct val="80000"/>
              </a:lnSpc>
              <a:spcAft>
                <a:spcPts val="0"/>
              </a:spcAft>
              <a:buFont typeface="Wingdings 2"/>
              <a:buNone/>
              <a:defRPr/>
            </a:pPr>
            <a:r>
              <a:rPr lang="en-US" sz="2400"/>
              <a:t>Calea Lactee se intinde pe o distanta de 100.000 ani-lumina. Studiile spatiului distant cu ajutorul telescoapelor optice si radio indica existenta a peste 100 bilioane de galaxii. Galaxiile se grupeaza in clustere, iar unele clustere par sa se grupeze in superclustere </a:t>
            </a:r>
          </a:p>
        </p:txBody>
      </p:sp>
      <p:pic>
        <p:nvPicPr>
          <p:cNvPr id="124932" name="Picture 5" descr="untitled"/>
          <p:cNvPicPr>
            <a:picLocks noChangeAspect="1" noChangeArrowheads="1"/>
          </p:cNvPicPr>
          <p:nvPr/>
        </p:nvPicPr>
        <p:blipFill>
          <a:blip r:embed="rId2" cstate="print"/>
          <a:srcRect/>
          <a:stretch>
            <a:fillRect/>
          </a:stretch>
        </p:blipFill>
        <p:spPr bwMode="auto">
          <a:xfrm>
            <a:off x="4343400" y="3429000"/>
            <a:ext cx="3886200" cy="2914650"/>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0" y="274638"/>
            <a:ext cx="8229600" cy="1143000"/>
          </a:xfrm>
        </p:spPr>
        <p:txBody>
          <a:bodyPr/>
          <a:lstStyle/>
          <a:p>
            <a:pPr eaLnBrk="1" fontAlgn="auto" hangingPunct="1">
              <a:spcAft>
                <a:spcPts val="0"/>
              </a:spcAft>
              <a:defRPr/>
            </a:pPr>
            <a:r>
              <a:rPr lang="en-US"/>
              <a:t>MATERIA UNIVERSULUI</a:t>
            </a:r>
          </a:p>
        </p:txBody>
      </p:sp>
      <p:sp>
        <p:nvSpPr>
          <p:cNvPr id="125955" name="Rectangle 3"/>
          <p:cNvSpPr>
            <a:spLocks noGrp="1" noChangeArrowheads="1"/>
          </p:cNvSpPr>
          <p:nvPr>
            <p:ph type="body" idx="4294967295"/>
          </p:nvPr>
        </p:nvSpPr>
        <p:spPr>
          <a:xfrm>
            <a:off x="0" y="1600200"/>
            <a:ext cx="8229600" cy="4525963"/>
          </a:xfrm>
        </p:spPr>
        <p:txBody>
          <a:bodyPr/>
          <a:lstStyle/>
          <a:p>
            <a:pPr eaLnBrk="1" hangingPunct="1">
              <a:lnSpc>
                <a:spcPct val="90000"/>
              </a:lnSpc>
              <a:buFontTx/>
              <a:buNone/>
            </a:pPr>
            <a:r>
              <a:rPr lang="en-US" sz="2000" smtClean="0"/>
              <a:t>Universul este compus din </a:t>
            </a:r>
            <a:r>
              <a:rPr lang="en-US" sz="2000" smtClean="0">
                <a:hlinkClick r:id="rId2" tooltip="Materie"/>
              </a:rPr>
              <a:t>materie</a:t>
            </a:r>
            <a:r>
              <a:rPr lang="en-US" sz="2000" smtClean="0"/>
              <a:t>. Materia, ca realitate obiectivă, ni se dezvăluie prin simţuri. Ea se găseşte sub trei forme:</a:t>
            </a:r>
          </a:p>
          <a:p>
            <a:pPr eaLnBrk="1" hangingPunct="1">
              <a:lnSpc>
                <a:spcPct val="90000"/>
              </a:lnSpc>
              <a:buFontTx/>
              <a:buNone/>
            </a:pPr>
            <a:r>
              <a:rPr lang="en-US" sz="2000" b="1" i="1" smtClean="0">
                <a:hlinkClick r:id="rId3" tooltip="Substanță"/>
              </a:rPr>
              <a:t>substanţă</a:t>
            </a:r>
            <a:r>
              <a:rPr lang="en-US" sz="2000" smtClean="0"/>
              <a:t> - caracterizată prin </a:t>
            </a:r>
            <a:r>
              <a:rPr lang="en-US" sz="2000" smtClean="0">
                <a:hlinkClick r:id="rId4" tooltip="Masă"/>
              </a:rPr>
              <a:t>masă</a:t>
            </a:r>
            <a:r>
              <a:rPr lang="en-US" sz="2000" smtClean="0"/>
              <a:t>; </a:t>
            </a:r>
          </a:p>
          <a:p>
            <a:pPr eaLnBrk="1" hangingPunct="1">
              <a:lnSpc>
                <a:spcPct val="90000"/>
              </a:lnSpc>
              <a:buFontTx/>
              <a:buNone/>
            </a:pPr>
            <a:r>
              <a:rPr lang="en-US" sz="2000" i="1" smtClean="0"/>
              <a:t>câmp</a:t>
            </a:r>
            <a:r>
              <a:rPr lang="en-US" sz="2000" smtClean="0"/>
              <a:t> - caracterizat prin energie; </a:t>
            </a:r>
          </a:p>
          <a:p>
            <a:pPr eaLnBrk="1" hangingPunct="1">
              <a:lnSpc>
                <a:spcPct val="90000"/>
              </a:lnSpc>
              <a:buFontTx/>
              <a:buNone/>
            </a:pPr>
            <a:r>
              <a:rPr lang="en-US" sz="2000" i="1" smtClean="0">
                <a:hlinkClick r:id="rId5" tooltip="Timp"/>
              </a:rPr>
              <a:t>timp</a:t>
            </a:r>
            <a:r>
              <a:rPr lang="en-US" sz="2000" smtClean="0"/>
              <a:t> - caracterizat prin direcţia bine definită de scurgere (deşi la nivelul </a:t>
            </a:r>
            <a:r>
              <a:rPr lang="en-US" sz="2000" b="1" smtClean="0">
                <a:hlinkClick r:id="rId6" tooltip="Microunivers — pagină inexistentă"/>
              </a:rPr>
              <a:t>microuniversului</a:t>
            </a:r>
            <a:r>
              <a:rPr lang="en-US" sz="2000" smtClean="0"/>
              <a:t> s-ar putea ca timpul să curgă în ambele direcţii).</a:t>
            </a:r>
          </a:p>
          <a:p>
            <a:pPr eaLnBrk="1" hangingPunct="1">
              <a:lnSpc>
                <a:spcPct val="90000"/>
              </a:lnSpc>
              <a:buFontTx/>
              <a:buNone/>
            </a:pPr>
            <a:endParaRPr lang="en-US" sz="2000" smtClean="0"/>
          </a:p>
        </p:txBody>
      </p:sp>
    </p:spTree>
  </p:cSld>
  <p:clrMapOvr>
    <a:masterClrMapping/>
  </p:clrMapOvr>
  <p:transition spd="med">
    <p:cover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4"/>
          <p:cNvSpPr>
            <a:spLocks noChangeArrowheads="1"/>
          </p:cNvSpPr>
          <p:nvPr/>
        </p:nvSpPr>
        <p:spPr bwMode="auto">
          <a:xfrm>
            <a:off x="2667000" y="-17297400"/>
            <a:ext cx="4572000" cy="11674475"/>
          </a:xfrm>
          <a:prstGeom prst="rect">
            <a:avLst/>
          </a:prstGeom>
          <a:noFill/>
          <a:ln w="9525">
            <a:noFill/>
            <a:miter lim="800000"/>
            <a:headEnd/>
            <a:tailEnd/>
          </a:ln>
        </p:spPr>
        <p:txBody>
          <a:bodyPr>
            <a:spAutoFit/>
          </a:bodyPr>
          <a:lstStyle/>
          <a:p>
            <a:r>
              <a:rPr lang="en-US" sz="2000"/>
              <a:t>În urmă cu aproximativ 4,6 miliarde de ani, un nor de gaz ąi praf interstelar condensa. Principalele momente din formarea Terrei au fost: concentrarea materiei gazoase, aranjarea gravitaţională, dezintegrarea elementelor grele, încălzirea din interior spre exterior, formarea ąi evoluţia geosferelor. Ca urmare a condensării norului, cu predilecţie în zona lui centrală, a apărut o sferă care se rotea cu viteza mai mare decât azi. Datorită încălzirii progresive s-a produs dezintegrarea elementelor grele din interiorul planetei. Scoarţa planetei a fost fragmentată de magma care a adus la suprafaţă substanţe, gaze ąi apă. Aąa s-au născut atmosfera ąi hidrosfera terestră. Creąterea masei atmosferice a dus la încetinirea miącării de rotaţie. Raza Pământului a crescut cu circa o treime. Compoziţia atmosferei s-a modificat de-a lungul timpului. Iniţial era foarte densă ąi conţinea mult dioxid de carbon ąi amoniac. Apariţia biosferei, înveliąul viu al Terrei, a dus la creąterea concentraţiei de oxigen atmosferic. </a:t>
            </a:r>
          </a:p>
          <a:p>
            <a:r>
              <a:rPr lang="en-US" sz="2000"/>
              <a:t>De-a lungul celor aproximativ 4,5 miliarde de ani Terra a trecut printr-o perioadă de încălzire puternică urmată de o glaciaţiune. Se crede că dacă răcirea ar fi fost mai puternică cu 3-4°C, Pământul ar fi fost acoperit cu o crustă de gheaţă ireversibilă. Evoluţia însă a fost de aąa factură încât a favorizat apariţia ąi dezvoltarea </a:t>
            </a:r>
          </a:p>
        </p:txBody>
      </p:sp>
      <p:sp>
        <p:nvSpPr>
          <p:cNvPr id="126979" name="Rectangle 5"/>
          <p:cNvSpPr>
            <a:spLocks noChangeArrowheads="1"/>
          </p:cNvSpPr>
          <p:nvPr/>
        </p:nvSpPr>
        <p:spPr bwMode="auto">
          <a:xfrm>
            <a:off x="2895600" y="1524000"/>
            <a:ext cx="5486400" cy="701675"/>
          </a:xfrm>
          <a:prstGeom prst="rect">
            <a:avLst/>
          </a:prstGeom>
          <a:noFill/>
          <a:ln w="9525">
            <a:noFill/>
            <a:miter lim="800000"/>
            <a:headEnd/>
            <a:tailEnd/>
          </a:ln>
        </p:spPr>
        <p:txBody>
          <a:bodyPr>
            <a:spAutoFit/>
          </a:bodyPr>
          <a:lstStyle/>
          <a:p>
            <a:endParaRPr lang="ro-RO"/>
          </a:p>
        </p:txBody>
      </p:sp>
      <p:sp>
        <p:nvSpPr>
          <p:cNvPr id="17415" name="Rectangle 7"/>
          <p:cNvSpPr>
            <a:spLocks noGrp="1" noChangeArrowheads="1"/>
          </p:cNvSpPr>
          <p:nvPr>
            <p:ph type="ctrTitle"/>
          </p:nvPr>
        </p:nvSpPr>
        <p:spPr>
          <a:xfrm>
            <a:off x="533400" y="0"/>
            <a:ext cx="7772400" cy="1470025"/>
          </a:xfrm>
        </p:spPr>
        <p:txBody>
          <a:bodyPr/>
          <a:lstStyle/>
          <a:p>
            <a:pPr eaLnBrk="1" fontAlgn="auto" hangingPunct="1">
              <a:spcAft>
                <a:spcPts val="0"/>
              </a:spcAft>
              <a:defRPr/>
            </a:pPr>
            <a:r>
              <a:rPr lang="en-US" sz="2800"/>
              <a:t>CUM S-A NASCUT PAMANTUL?</a:t>
            </a:r>
          </a:p>
        </p:txBody>
      </p:sp>
      <p:sp>
        <p:nvSpPr>
          <p:cNvPr id="17416" name="Rectangle 8"/>
          <p:cNvSpPr>
            <a:spLocks noGrp="1" noChangeArrowheads="1"/>
          </p:cNvSpPr>
          <p:nvPr>
            <p:ph type="subTitle" idx="1"/>
          </p:nvPr>
        </p:nvSpPr>
        <p:spPr>
          <a:xfrm>
            <a:off x="457200" y="1600200"/>
            <a:ext cx="8153400" cy="4038600"/>
          </a:xfrm>
        </p:spPr>
        <p:txBody>
          <a:bodyPr>
            <a:normAutofit fontScale="92500" lnSpcReduction="20000"/>
          </a:bodyPr>
          <a:lstStyle/>
          <a:p>
            <a:pPr eaLnBrk="1" fontAlgn="auto" hangingPunct="1">
              <a:lnSpc>
                <a:spcPct val="80000"/>
              </a:lnSpc>
              <a:spcAft>
                <a:spcPts val="0"/>
              </a:spcAft>
              <a:buFont typeface="Wingdings 2"/>
              <a:buNone/>
              <a:defRPr/>
            </a:pPr>
            <a:r>
              <a:rPr lang="en-US" sz="2000" dirty="0" err="1">
                <a:solidFill>
                  <a:schemeClr val="tx1"/>
                </a:solidFill>
              </a:rPr>
              <a:t>În</a:t>
            </a:r>
            <a:r>
              <a:rPr lang="en-US" sz="2000" dirty="0">
                <a:solidFill>
                  <a:schemeClr val="tx1"/>
                </a:solidFill>
              </a:rPr>
              <a:t> </a:t>
            </a:r>
            <a:r>
              <a:rPr lang="en-US" sz="2000" dirty="0" err="1">
                <a:solidFill>
                  <a:schemeClr val="tx1"/>
                </a:solidFill>
              </a:rPr>
              <a:t>urmă</a:t>
            </a:r>
            <a:r>
              <a:rPr lang="en-US" sz="2000" dirty="0">
                <a:solidFill>
                  <a:schemeClr val="tx1"/>
                </a:solidFill>
              </a:rPr>
              <a:t> cu </a:t>
            </a:r>
            <a:r>
              <a:rPr lang="en-US" sz="2000" dirty="0" err="1">
                <a:solidFill>
                  <a:schemeClr val="tx1"/>
                </a:solidFill>
              </a:rPr>
              <a:t>aproximativ</a:t>
            </a:r>
            <a:r>
              <a:rPr lang="en-US" sz="2000" dirty="0">
                <a:solidFill>
                  <a:schemeClr val="tx1"/>
                </a:solidFill>
              </a:rPr>
              <a:t> 4,6 </a:t>
            </a:r>
            <a:r>
              <a:rPr lang="en-US" sz="2000" dirty="0" err="1">
                <a:solidFill>
                  <a:schemeClr val="tx1"/>
                </a:solidFill>
              </a:rPr>
              <a:t>miliarde</a:t>
            </a:r>
            <a:r>
              <a:rPr lang="en-US" sz="2000" dirty="0">
                <a:solidFill>
                  <a:schemeClr val="tx1"/>
                </a:solidFill>
              </a:rPr>
              <a:t> de </a:t>
            </a:r>
            <a:r>
              <a:rPr lang="en-US" sz="2000" dirty="0" err="1">
                <a:solidFill>
                  <a:schemeClr val="tx1"/>
                </a:solidFill>
              </a:rPr>
              <a:t>ani</a:t>
            </a:r>
            <a:r>
              <a:rPr lang="en-US" sz="2000" dirty="0">
                <a:solidFill>
                  <a:schemeClr val="tx1"/>
                </a:solidFill>
              </a:rPr>
              <a:t>, un nor de </a:t>
            </a:r>
            <a:r>
              <a:rPr lang="en-US" sz="2000" dirty="0" err="1">
                <a:solidFill>
                  <a:schemeClr val="tx1"/>
                </a:solidFill>
              </a:rPr>
              <a:t>gaz</a:t>
            </a:r>
            <a:r>
              <a:rPr lang="en-US" sz="2000" dirty="0">
                <a:solidFill>
                  <a:schemeClr val="tx1"/>
                </a:solidFill>
              </a:rPr>
              <a:t> </a:t>
            </a:r>
            <a:r>
              <a:rPr lang="en-US" sz="2000" dirty="0" err="1">
                <a:solidFill>
                  <a:schemeClr val="tx1"/>
                </a:solidFill>
              </a:rPr>
              <a:t>ąi</a:t>
            </a:r>
            <a:r>
              <a:rPr lang="en-US" sz="2000" dirty="0">
                <a:solidFill>
                  <a:schemeClr val="tx1"/>
                </a:solidFill>
              </a:rPr>
              <a:t> </a:t>
            </a:r>
            <a:r>
              <a:rPr lang="en-US" sz="2000" dirty="0" err="1">
                <a:solidFill>
                  <a:schemeClr val="tx1"/>
                </a:solidFill>
              </a:rPr>
              <a:t>praf</a:t>
            </a:r>
            <a:r>
              <a:rPr lang="en-US" sz="2000" dirty="0">
                <a:solidFill>
                  <a:schemeClr val="tx1"/>
                </a:solidFill>
              </a:rPr>
              <a:t> </a:t>
            </a:r>
            <a:r>
              <a:rPr lang="en-US" sz="2000" dirty="0" err="1">
                <a:solidFill>
                  <a:schemeClr val="tx1"/>
                </a:solidFill>
              </a:rPr>
              <a:t>interstelar</a:t>
            </a:r>
            <a:r>
              <a:rPr lang="en-US" sz="2000" dirty="0">
                <a:solidFill>
                  <a:schemeClr val="tx1"/>
                </a:solidFill>
              </a:rPr>
              <a:t> </a:t>
            </a:r>
            <a:r>
              <a:rPr lang="en-US" sz="2000" dirty="0" err="1">
                <a:solidFill>
                  <a:schemeClr val="tx1"/>
                </a:solidFill>
              </a:rPr>
              <a:t>condensa</a:t>
            </a:r>
            <a:r>
              <a:rPr lang="en-US" sz="2000" dirty="0">
                <a:solidFill>
                  <a:schemeClr val="tx1"/>
                </a:solidFill>
              </a:rPr>
              <a:t>. </a:t>
            </a:r>
            <a:r>
              <a:rPr lang="en-US" sz="2000" dirty="0" err="1">
                <a:solidFill>
                  <a:schemeClr val="tx1"/>
                </a:solidFill>
              </a:rPr>
              <a:t>Principalele</a:t>
            </a:r>
            <a:r>
              <a:rPr lang="en-US" sz="2000" dirty="0">
                <a:solidFill>
                  <a:schemeClr val="tx1"/>
                </a:solidFill>
              </a:rPr>
              <a:t> </a:t>
            </a:r>
            <a:r>
              <a:rPr lang="en-US" sz="2000" dirty="0" err="1">
                <a:solidFill>
                  <a:schemeClr val="tx1"/>
                </a:solidFill>
              </a:rPr>
              <a:t>momente</a:t>
            </a:r>
            <a:r>
              <a:rPr lang="en-US" sz="2000" dirty="0">
                <a:solidFill>
                  <a:schemeClr val="tx1"/>
                </a:solidFill>
              </a:rPr>
              <a:t> din </a:t>
            </a:r>
            <a:r>
              <a:rPr lang="en-US" sz="2000" dirty="0" err="1">
                <a:solidFill>
                  <a:schemeClr val="tx1"/>
                </a:solidFill>
              </a:rPr>
              <a:t>formarea</a:t>
            </a:r>
            <a:r>
              <a:rPr lang="en-US" sz="2000" dirty="0">
                <a:solidFill>
                  <a:schemeClr val="tx1"/>
                </a:solidFill>
              </a:rPr>
              <a:t> </a:t>
            </a:r>
            <a:r>
              <a:rPr lang="en-US" sz="2000" dirty="0" err="1">
                <a:solidFill>
                  <a:schemeClr val="tx1"/>
                </a:solidFill>
              </a:rPr>
              <a:t>Terrei</a:t>
            </a:r>
            <a:r>
              <a:rPr lang="en-US" sz="2000" dirty="0">
                <a:solidFill>
                  <a:schemeClr val="tx1"/>
                </a:solidFill>
              </a:rPr>
              <a:t> au </a:t>
            </a:r>
            <a:r>
              <a:rPr lang="en-US" sz="2000" dirty="0" err="1">
                <a:solidFill>
                  <a:schemeClr val="tx1"/>
                </a:solidFill>
              </a:rPr>
              <a:t>fost</a:t>
            </a:r>
            <a:r>
              <a:rPr lang="en-US" sz="2000" dirty="0">
                <a:solidFill>
                  <a:schemeClr val="tx1"/>
                </a:solidFill>
              </a:rPr>
              <a:t>: </a:t>
            </a:r>
            <a:r>
              <a:rPr lang="en-US" sz="2000" dirty="0" err="1">
                <a:solidFill>
                  <a:schemeClr val="tx1"/>
                </a:solidFill>
              </a:rPr>
              <a:t>concentrarea</a:t>
            </a:r>
            <a:r>
              <a:rPr lang="en-US" sz="2000" dirty="0">
                <a:solidFill>
                  <a:schemeClr val="tx1"/>
                </a:solidFill>
              </a:rPr>
              <a:t> </a:t>
            </a:r>
            <a:r>
              <a:rPr lang="en-US" sz="2000" dirty="0" err="1">
                <a:solidFill>
                  <a:schemeClr val="tx1"/>
                </a:solidFill>
              </a:rPr>
              <a:t>materiei</a:t>
            </a:r>
            <a:r>
              <a:rPr lang="en-US" sz="2000" dirty="0">
                <a:solidFill>
                  <a:schemeClr val="tx1"/>
                </a:solidFill>
              </a:rPr>
              <a:t> </a:t>
            </a:r>
            <a:r>
              <a:rPr lang="en-US" sz="2000" dirty="0" err="1">
                <a:solidFill>
                  <a:schemeClr val="tx1"/>
                </a:solidFill>
              </a:rPr>
              <a:t>gazoase</a:t>
            </a:r>
            <a:r>
              <a:rPr lang="en-US" sz="2000" dirty="0">
                <a:solidFill>
                  <a:schemeClr val="tx1"/>
                </a:solidFill>
              </a:rPr>
              <a:t>, </a:t>
            </a:r>
            <a:r>
              <a:rPr lang="en-US" sz="2000" dirty="0" err="1">
                <a:solidFill>
                  <a:schemeClr val="tx1"/>
                </a:solidFill>
              </a:rPr>
              <a:t>aranjarea</a:t>
            </a:r>
            <a:r>
              <a:rPr lang="en-US" sz="2000" dirty="0">
                <a:solidFill>
                  <a:schemeClr val="tx1"/>
                </a:solidFill>
              </a:rPr>
              <a:t> </a:t>
            </a:r>
            <a:r>
              <a:rPr lang="en-US" sz="2000" dirty="0" err="1">
                <a:solidFill>
                  <a:schemeClr val="tx1"/>
                </a:solidFill>
              </a:rPr>
              <a:t>gravitaţională</a:t>
            </a:r>
            <a:r>
              <a:rPr lang="en-US" sz="2000" dirty="0">
                <a:solidFill>
                  <a:schemeClr val="tx1"/>
                </a:solidFill>
              </a:rPr>
              <a:t>, </a:t>
            </a:r>
            <a:r>
              <a:rPr lang="en-US" sz="2000" dirty="0" err="1">
                <a:solidFill>
                  <a:schemeClr val="tx1"/>
                </a:solidFill>
              </a:rPr>
              <a:t>dezintegrarea</a:t>
            </a:r>
            <a:r>
              <a:rPr lang="en-US" sz="2000" dirty="0">
                <a:solidFill>
                  <a:schemeClr val="tx1"/>
                </a:solidFill>
              </a:rPr>
              <a:t> </a:t>
            </a:r>
            <a:r>
              <a:rPr lang="en-US" sz="2000" dirty="0" err="1">
                <a:solidFill>
                  <a:schemeClr val="tx1"/>
                </a:solidFill>
              </a:rPr>
              <a:t>elementelor</a:t>
            </a:r>
            <a:r>
              <a:rPr lang="en-US" sz="2000" dirty="0">
                <a:solidFill>
                  <a:schemeClr val="tx1"/>
                </a:solidFill>
              </a:rPr>
              <a:t> </a:t>
            </a:r>
            <a:r>
              <a:rPr lang="en-US" sz="2000" dirty="0" err="1">
                <a:solidFill>
                  <a:schemeClr val="tx1"/>
                </a:solidFill>
              </a:rPr>
              <a:t>grele</a:t>
            </a:r>
            <a:r>
              <a:rPr lang="en-US" sz="2000" dirty="0">
                <a:solidFill>
                  <a:schemeClr val="tx1"/>
                </a:solidFill>
              </a:rPr>
              <a:t>, </a:t>
            </a:r>
            <a:r>
              <a:rPr lang="en-US" sz="2000" dirty="0" err="1">
                <a:solidFill>
                  <a:schemeClr val="tx1"/>
                </a:solidFill>
              </a:rPr>
              <a:t>încălzirea</a:t>
            </a:r>
            <a:r>
              <a:rPr lang="en-US" sz="2000" dirty="0">
                <a:solidFill>
                  <a:schemeClr val="tx1"/>
                </a:solidFill>
              </a:rPr>
              <a:t> din interior </a:t>
            </a:r>
            <a:r>
              <a:rPr lang="en-US" sz="2000" dirty="0" err="1">
                <a:solidFill>
                  <a:schemeClr val="tx1"/>
                </a:solidFill>
              </a:rPr>
              <a:t>spre</a:t>
            </a:r>
            <a:r>
              <a:rPr lang="en-US" sz="2000" dirty="0">
                <a:solidFill>
                  <a:schemeClr val="tx1"/>
                </a:solidFill>
              </a:rPr>
              <a:t> exterior, </a:t>
            </a:r>
            <a:r>
              <a:rPr lang="en-US" sz="2000" dirty="0" err="1">
                <a:solidFill>
                  <a:schemeClr val="tx1"/>
                </a:solidFill>
              </a:rPr>
              <a:t>formarea</a:t>
            </a:r>
            <a:r>
              <a:rPr lang="en-US" sz="2000" dirty="0">
                <a:solidFill>
                  <a:schemeClr val="tx1"/>
                </a:solidFill>
              </a:rPr>
              <a:t> </a:t>
            </a:r>
            <a:r>
              <a:rPr lang="en-US" sz="2000" dirty="0" err="1">
                <a:solidFill>
                  <a:schemeClr val="tx1"/>
                </a:solidFill>
              </a:rPr>
              <a:t>ąi</a:t>
            </a:r>
            <a:r>
              <a:rPr lang="en-US" sz="2000" dirty="0">
                <a:solidFill>
                  <a:schemeClr val="tx1"/>
                </a:solidFill>
              </a:rPr>
              <a:t> </a:t>
            </a:r>
            <a:r>
              <a:rPr lang="en-US" sz="2000" dirty="0" err="1">
                <a:solidFill>
                  <a:schemeClr val="tx1"/>
                </a:solidFill>
              </a:rPr>
              <a:t>evoluţia</a:t>
            </a:r>
            <a:r>
              <a:rPr lang="en-US" sz="2000" dirty="0">
                <a:solidFill>
                  <a:schemeClr val="tx1"/>
                </a:solidFill>
              </a:rPr>
              <a:t> </a:t>
            </a:r>
            <a:r>
              <a:rPr lang="en-US" sz="2000" dirty="0" err="1">
                <a:solidFill>
                  <a:schemeClr val="tx1"/>
                </a:solidFill>
              </a:rPr>
              <a:t>geosferelor</a:t>
            </a:r>
            <a:r>
              <a:rPr lang="en-US" sz="2000" dirty="0">
                <a:solidFill>
                  <a:schemeClr val="tx1"/>
                </a:solidFill>
              </a:rPr>
              <a:t>. Ca </a:t>
            </a:r>
            <a:r>
              <a:rPr lang="en-US" sz="2000" dirty="0" err="1">
                <a:solidFill>
                  <a:schemeClr val="tx1"/>
                </a:solidFill>
              </a:rPr>
              <a:t>urmare</a:t>
            </a:r>
            <a:r>
              <a:rPr lang="en-US" sz="2000" dirty="0">
                <a:solidFill>
                  <a:schemeClr val="tx1"/>
                </a:solidFill>
              </a:rPr>
              <a:t> a </a:t>
            </a:r>
            <a:r>
              <a:rPr lang="en-US" sz="2000" dirty="0" err="1">
                <a:solidFill>
                  <a:schemeClr val="tx1"/>
                </a:solidFill>
              </a:rPr>
              <a:t>condensării</a:t>
            </a:r>
            <a:r>
              <a:rPr lang="en-US" sz="2000" dirty="0">
                <a:solidFill>
                  <a:schemeClr val="tx1"/>
                </a:solidFill>
              </a:rPr>
              <a:t> </a:t>
            </a:r>
            <a:r>
              <a:rPr lang="en-US" sz="2000" dirty="0" err="1">
                <a:solidFill>
                  <a:schemeClr val="tx1"/>
                </a:solidFill>
              </a:rPr>
              <a:t>norului</a:t>
            </a:r>
            <a:r>
              <a:rPr lang="en-US" sz="2000" dirty="0">
                <a:solidFill>
                  <a:schemeClr val="tx1"/>
                </a:solidFill>
              </a:rPr>
              <a:t>, cu </a:t>
            </a:r>
            <a:r>
              <a:rPr lang="en-US" sz="2000" dirty="0" err="1">
                <a:solidFill>
                  <a:schemeClr val="tx1"/>
                </a:solidFill>
              </a:rPr>
              <a:t>predilecţie</a:t>
            </a:r>
            <a:r>
              <a:rPr lang="en-US" sz="2000" dirty="0">
                <a:solidFill>
                  <a:schemeClr val="tx1"/>
                </a:solidFill>
              </a:rPr>
              <a:t> </a:t>
            </a:r>
            <a:r>
              <a:rPr lang="en-US" sz="2000" dirty="0" err="1">
                <a:solidFill>
                  <a:schemeClr val="tx1"/>
                </a:solidFill>
              </a:rPr>
              <a:t>în</a:t>
            </a:r>
            <a:r>
              <a:rPr lang="en-US" sz="2000" dirty="0">
                <a:solidFill>
                  <a:schemeClr val="tx1"/>
                </a:solidFill>
              </a:rPr>
              <a:t> </a:t>
            </a:r>
            <a:r>
              <a:rPr lang="en-US" sz="2000" dirty="0" err="1">
                <a:solidFill>
                  <a:schemeClr val="tx1"/>
                </a:solidFill>
              </a:rPr>
              <a:t>zona</a:t>
            </a:r>
            <a:r>
              <a:rPr lang="en-US" sz="2000" dirty="0">
                <a:solidFill>
                  <a:schemeClr val="tx1"/>
                </a:solidFill>
              </a:rPr>
              <a:t> </a:t>
            </a:r>
            <a:r>
              <a:rPr lang="en-US" sz="2000" dirty="0" err="1">
                <a:solidFill>
                  <a:schemeClr val="tx1"/>
                </a:solidFill>
              </a:rPr>
              <a:t>lui</a:t>
            </a:r>
            <a:r>
              <a:rPr lang="en-US" sz="2000" dirty="0">
                <a:solidFill>
                  <a:schemeClr val="tx1"/>
                </a:solidFill>
              </a:rPr>
              <a:t> </a:t>
            </a:r>
            <a:r>
              <a:rPr lang="en-US" sz="2000" dirty="0" err="1">
                <a:solidFill>
                  <a:schemeClr val="tx1"/>
                </a:solidFill>
              </a:rPr>
              <a:t>centrală</a:t>
            </a:r>
            <a:r>
              <a:rPr lang="en-US" sz="2000" dirty="0">
                <a:solidFill>
                  <a:schemeClr val="tx1"/>
                </a:solidFill>
              </a:rPr>
              <a:t>, a </a:t>
            </a:r>
            <a:r>
              <a:rPr lang="en-US" sz="2000" dirty="0" err="1">
                <a:solidFill>
                  <a:schemeClr val="tx1"/>
                </a:solidFill>
              </a:rPr>
              <a:t>apărut</a:t>
            </a:r>
            <a:r>
              <a:rPr lang="en-US" sz="2000" dirty="0">
                <a:solidFill>
                  <a:schemeClr val="tx1"/>
                </a:solidFill>
              </a:rPr>
              <a:t> o </a:t>
            </a:r>
            <a:r>
              <a:rPr lang="en-US" sz="2000" dirty="0" err="1">
                <a:solidFill>
                  <a:schemeClr val="tx1"/>
                </a:solidFill>
              </a:rPr>
              <a:t>sferă</a:t>
            </a:r>
            <a:r>
              <a:rPr lang="en-US" sz="2000" dirty="0">
                <a:solidFill>
                  <a:schemeClr val="tx1"/>
                </a:solidFill>
              </a:rPr>
              <a:t> care se </a:t>
            </a:r>
            <a:r>
              <a:rPr lang="en-US" sz="2000" dirty="0" err="1">
                <a:solidFill>
                  <a:schemeClr val="tx1"/>
                </a:solidFill>
              </a:rPr>
              <a:t>rotea</a:t>
            </a:r>
            <a:r>
              <a:rPr lang="en-US" sz="2000" dirty="0">
                <a:solidFill>
                  <a:schemeClr val="tx1"/>
                </a:solidFill>
              </a:rPr>
              <a:t> cu </a:t>
            </a:r>
            <a:r>
              <a:rPr lang="en-US" sz="2000" dirty="0" err="1">
                <a:solidFill>
                  <a:schemeClr val="tx1"/>
                </a:solidFill>
              </a:rPr>
              <a:t>viteza</a:t>
            </a:r>
            <a:r>
              <a:rPr lang="en-US" sz="2000" dirty="0">
                <a:solidFill>
                  <a:schemeClr val="tx1"/>
                </a:solidFill>
              </a:rPr>
              <a:t> </a:t>
            </a:r>
            <a:r>
              <a:rPr lang="en-US" sz="2000" dirty="0" err="1">
                <a:solidFill>
                  <a:schemeClr val="tx1"/>
                </a:solidFill>
              </a:rPr>
              <a:t>mai</a:t>
            </a:r>
            <a:r>
              <a:rPr lang="en-US" sz="2000" dirty="0">
                <a:solidFill>
                  <a:schemeClr val="tx1"/>
                </a:solidFill>
              </a:rPr>
              <a:t> mare </a:t>
            </a:r>
            <a:r>
              <a:rPr lang="en-US" sz="2000" dirty="0" err="1">
                <a:solidFill>
                  <a:schemeClr val="tx1"/>
                </a:solidFill>
              </a:rPr>
              <a:t>decât</a:t>
            </a:r>
            <a:r>
              <a:rPr lang="en-US" sz="2000" dirty="0">
                <a:solidFill>
                  <a:schemeClr val="tx1"/>
                </a:solidFill>
              </a:rPr>
              <a:t> </a:t>
            </a:r>
            <a:r>
              <a:rPr lang="en-US" sz="2000" dirty="0" err="1">
                <a:solidFill>
                  <a:schemeClr val="tx1"/>
                </a:solidFill>
              </a:rPr>
              <a:t>azi</a:t>
            </a:r>
            <a:r>
              <a:rPr lang="en-US" sz="2000" dirty="0">
                <a:solidFill>
                  <a:schemeClr val="tx1"/>
                </a:solidFill>
              </a:rPr>
              <a:t>. </a:t>
            </a:r>
            <a:r>
              <a:rPr lang="en-US" sz="2000" dirty="0" err="1">
                <a:solidFill>
                  <a:schemeClr val="tx1"/>
                </a:solidFill>
              </a:rPr>
              <a:t>Datorită</a:t>
            </a:r>
            <a:r>
              <a:rPr lang="en-US" sz="2000" dirty="0">
                <a:solidFill>
                  <a:schemeClr val="tx1"/>
                </a:solidFill>
              </a:rPr>
              <a:t> </a:t>
            </a:r>
            <a:r>
              <a:rPr lang="en-US" sz="2000" dirty="0" err="1">
                <a:solidFill>
                  <a:schemeClr val="tx1"/>
                </a:solidFill>
              </a:rPr>
              <a:t>încălzirii</a:t>
            </a:r>
            <a:r>
              <a:rPr lang="en-US" sz="2000" dirty="0">
                <a:solidFill>
                  <a:schemeClr val="tx1"/>
                </a:solidFill>
              </a:rPr>
              <a:t> </a:t>
            </a:r>
            <a:r>
              <a:rPr lang="en-US" sz="2000" dirty="0" err="1">
                <a:solidFill>
                  <a:schemeClr val="tx1"/>
                </a:solidFill>
              </a:rPr>
              <a:t>progresive</a:t>
            </a:r>
            <a:r>
              <a:rPr lang="en-US" sz="2000" dirty="0">
                <a:solidFill>
                  <a:schemeClr val="tx1"/>
                </a:solidFill>
              </a:rPr>
              <a:t> s-a </a:t>
            </a:r>
            <a:r>
              <a:rPr lang="en-US" sz="2000" dirty="0" err="1">
                <a:solidFill>
                  <a:schemeClr val="tx1"/>
                </a:solidFill>
              </a:rPr>
              <a:t>produs</a:t>
            </a:r>
            <a:r>
              <a:rPr lang="en-US" sz="2000" dirty="0">
                <a:solidFill>
                  <a:schemeClr val="tx1"/>
                </a:solidFill>
              </a:rPr>
              <a:t> </a:t>
            </a:r>
            <a:r>
              <a:rPr lang="en-US" sz="2000" dirty="0" err="1">
                <a:solidFill>
                  <a:schemeClr val="tx1"/>
                </a:solidFill>
              </a:rPr>
              <a:t>dezintegrarea</a:t>
            </a:r>
            <a:r>
              <a:rPr lang="en-US" sz="2000" dirty="0">
                <a:solidFill>
                  <a:schemeClr val="tx1"/>
                </a:solidFill>
              </a:rPr>
              <a:t> </a:t>
            </a:r>
            <a:r>
              <a:rPr lang="en-US" sz="2000" dirty="0" err="1">
                <a:solidFill>
                  <a:schemeClr val="tx1"/>
                </a:solidFill>
              </a:rPr>
              <a:t>elementelor</a:t>
            </a:r>
            <a:r>
              <a:rPr lang="en-US" sz="2000" dirty="0">
                <a:solidFill>
                  <a:schemeClr val="tx1"/>
                </a:solidFill>
              </a:rPr>
              <a:t> </a:t>
            </a:r>
            <a:r>
              <a:rPr lang="en-US" sz="2000" dirty="0" err="1">
                <a:solidFill>
                  <a:schemeClr val="tx1"/>
                </a:solidFill>
              </a:rPr>
              <a:t>grele</a:t>
            </a:r>
            <a:r>
              <a:rPr lang="en-US" sz="2000" dirty="0">
                <a:solidFill>
                  <a:schemeClr val="tx1"/>
                </a:solidFill>
              </a:rPr>
              <a:t> din </a:t>
            </a:r>
            <a:r>
              <a:rPr lang="en-US" sz="2000" dirty="0" err="1">
                <a:solidFill>
                  <a:schemeClr val="tx1"/>
                </a:solidFill>
              </a:rPr>
              <a:t>interiorul</a:t>
            </a:r>
            <a:r>
              <a:rPr lang="en-US" sz="2000" dirty="0">
                <a:solidFill>
                  <a:schemeClr val="tx1"/>
                </a:solidFill>
              </a:rPr>
              <a:t> </a:t>
            </a:r>
            <a:r>
              <a:rPr lang="en-US" sz="2000" dirty="0" err="1">
                <a:solidFill>
                  <a:schemeClr val="tx1"/>
                </a:solidFill>
              </a:rPr>
              <a:t>planetei</a:t>
            </a:r>
            <a:r>
              <a:rPr lang="en-US" sz="2000" dirty="0">
                <a:solidFill>
                  <a:schemeClr val="tx1"/>
                </a:solidFill>
              </a:rPr>
              <a:t>. </a:t>
            </a:r>
            <a:r>
              <a:rPr lang="en-US" sz="2000" dirty="0" err="1">
                <a:solidFill>
                  <a:schemeClr val="tx1"/>
                </a:solidFill>
              </a:rPr>
              <a:t>Scoarţa</a:t>
            </a:r>
            <a:r>
              <a:rPr lang="en-US" sz="2000" dirty="0">
                <a:solidFill>
                  <a:schemeClr val="tx1"/>
                </a:solidFill>
              </a:rPr>
              <a:t> </a:t>
            </a:r>
            <a:r>
              <a:rPr lang="en-US" sz="2000" dirty="0" err="1">
                <a:solidFill>
                  <a:schemeClr val="tx1"/>
                </a:solidFill>
              </a:rPr>
              <a:t>planetei</a:t>
            </a:r>
            <a:r>
              <a:rPr lang="en-US" sz="2000" dirty="0">
                <a:solidFill>
                  <a:schemeClr val="tx1"/>
                </a:solidFill>
              </a:rPr>
              <a:t> a </a:t>
            </a:r>
            <a:r>
              <a:rPr lang="en-US" sz="2000" dirty="0" err="1">
                <a:solidFill>
                  <a:schemeClr val="tx1"/>
                </a:solidFill>
              </a:rPr>
              <a:t>fost</a:t>
            </a:r>
            <a:r>
              <a:rPr lang="en-US" sz="2000" dirty="0">
                <a:solidFill>
                  <a:schemeClr val="tx1"/>
                </a:solidFill>
              </a:rPr>
              <a:t> </a:t>
            </a:r>
            <a:r>
              <a:rPr lang="en-US" sz="2000" dirty="0" err="1">
                <a:solidFill>
                  <a:schemeClr val="tx1"/>
                </a:solidFill>
              </a:rPr>
              <a:t>fragmentată</a:t>
            </a:r>
            <a:r>
              <a:rPr lang="en-US" sz="2000" dirty="0">
                <a:solidFill>
                  <a:schemeClr val="tx1"/>
                </a:solidFill>
              </a:rPr>
              <a:t> de magma care a </a:t>
            </a:r>
            <a:r>
              <a:rPr lang="en-US" sz="2000" dirty="0" err="1">
                <a:solidFill>
                  <a:schemeClr val="tx1"/>
                </a:solidFill>
              </a:rPr>
              <a:t>adus</a:t>
            </a:r>
            <a:r>
              <a:rPr lang="en-US" sz="2000" dirty="0">
                <a:solidFill>
                  <a:schemeClr val="tx1"/>
                </a:solidFill>
              </a:rPr>
              <a:t> la </a:t>
            </a:r>
            <a:r>
              <a:rPr lang="en-US" sz="2000" dirty="0" err="1">
                <a:solidFill>
                  <a:schemeClr val="tx1"/>
                </a:solidFill>
              </a:rPr>
              <a:t>suprafaţă</a:t>
            </a:r>
            <a:r>
              <a:rPr lang="en-US" sz="2000" dirty="0">
                <a:solidFill>
                  <a:schemeClr val="tx1"/>
                </a:solidFill>
              </a:rPr>
              <a:t> </a:t>
            </a:r>
            <a:r>
              <a:rPr lang="en-US" sz="2000" dirty="0" err="1">
                <a:solidFill>
                  <a:schemeClr val="tx1"/>
                </a:solidFill>
              </a:rPr>
              <a:t>substanţe</a:t>
            </a:r>
            <a:r>
              <a:rPr lang="en-US" sz="2000" dirty="0">
                <a:solidFill>
                  <a:schemeClr val="tx1"/>
                </a:solidFill>
              </a:rPr>
              <a:t>, gaze </a:t>
            </a:r>
            <a:r>
              <a:rPr lang="en-US" sz="2000" dirty="0" err="1">
                <a:solidFill>
                  <a:schemeClr val="tx1"/>
                </a:solidFill>
              </a:rPr>
              <a:t>ąi</a:t>
            </a:r>
            <a:r>
              <a:rPr lang="en-US" sz="2000" dirty="0">
                <a:solidFill>
                  <a:schemeClr val="tx1"/>
                </a:solidFill>
              </a:rPr>
              <a:t> </a:t>
            </a:r>
            <a:r>
              <a:rPr lang="en-US" sz="2000" dirty="0" err="1">
                <a:solidFill>
                  <a:schemeClr val="tx1"/>
                </a:solidFill>
              </a:rPr>
              <a:t>apă</a:t>
            </a:r>
            <a:r>
              <a:rPr lang="en-US" sz="2000" dirty="0">
                <a:solidFill>
                  <a:schemeClr val="tx1"/>
                </a:solidFill>
              </a:rPr>
              <a:t>. </a:t>
            </a:r>
            <a:r>
              <a:rPr lang="en-US" sz="2000" dirty="0" err="1">
                <a:solidFill>
                  <a:schemeClr val="tx1"/>
                </a:solidFill>
              </a:rPr>
              <a:t>Aąa</a:t>
            </a:r>
            <a:r>
              <a:rPr lang="en-US" sz="2000" dirty="0">
                <a:solidFill>
                  <a:schemeClr val="tx1"/>
                </a:solidFill>
              </a:rPr>
              <a:t> s-au </a:t>
            </a:r>
            <a:r>
              <a:rPr lang="en-US" sz="2000" dirty="0" err="1">
                <a:solidFill>
                  <a:schemeClr val="tx1"/>
                </a:solidFill>
              </a:rPr>
              <a:t>născut</a:t>
            </a:r>
            <a:r>
              <a:rPr lang="en-US" sz="2000" dirty="0">
                <a:solidFill>
                  <a:schemeClr val="tx1"/>
                </a:solidFill>
              </a:rPr>
              <a:t> </a:t>
            </a:r>
            <a:r>
              <a:rPr lang="en-US" sz="2000" dirty="0" err="1">
                <a:solidFill>
                  <a:schemeClr val="tx1"/>
                </a:solidFill>
              </a:rPr>
              <a:t>atmosfera</a:t>
            </a:r>
            <a:r>
              <a:rPr lang="en-US" sz="2000" dirty="0">
                <a:solidFill>
                  <a:schemeClr val="tx1"/>
                </a:solidFill>
              </a:rPr>
              <a:t> </a:t>
            </a:r>
            <a:r>
              <a:rPr lang="en-US" sz="2000" dirty="0" err="1">
                <a:solidFill>
                  <a:schemeClr val="tx1"/>
                </a:solidFill>
              </a:rPr>
              <a:t>ąi</a:t>
            </a:r>
            <a:r>
              <a:rPr lang="en-US" sz="2000" dirty="0">
                <a:solidFill>
                  <a:schemeClr val="tx1"/>
                </a:solidFill>
              </a:rPr>
              <a:t> </a:t>
            </a:r>
            <a:r>
              <a:rPr lang="en-US" sz="2000" dirty="0" err="1">
                <a:solidFill>
                  <a:schemeClr val="tx1"/>
                </a:solidFill>
              </a:rPr>
              <a:t>hidrosfera</a:t>
            </a:r>
            <a:r>
              <a:rPr lang="en-US" sz="2000" dirty="0">
                <a:solidFill>
                  <a:schemeClr val="tx1"/>
                </a:solidFill>
              </a:rPr>
              <a:t> </a:t>
            </a:r>
            <a:r>
              <a:rPr lang="en-US" sz="2000" dirty="0" err="1">
                <a:solidFill>
                  <a:schemeClr val="tx1"/>
                </a:solidFill>
              </a:rPr>
              <a:t>terestră</a:t>
            </a:r>
            <a:r>
              <a:rPr lang="en-US" sz="2000" dirty="0">
                <a:solidFill>
                  <a:schemeClr val="tx1"/>
                </a:solidFill>
              </a:rPr>
              <a:t>. </a:t>
            </a:r>
            <a:r>
              <a:rPr lang="en-US" sz="2000" dirty="0" err="1">
                <a:solidFill>
                  <a:schemeClr val="tx1"/>
                </a:solidFill>
              </a:rPr>
              <a:t>Creąterea</a:t>
            </a:r>
            <a:r>
              <a:rPr lang="en-US" sz="2000" dirty="0">
                <a:solidFill>
                  <a:schemeClr val="tx1"/>
                </a:solidFill>
              </a:rPr>
              <a:t> </a:t>
            </a:r>
            <a:r>
              <a:rPr lang="en-US" sz="2000" dirty="0" err="1">
                <a:solidFill>
                  <a:schemeClr val="tx1"/>
                </a:solidFill>
              </a:rPr>
              <a:t>masei</a:t>
            </a:r>
            <a:r>
              <a:rPr lang="en-US" sz="2000" dirty="0">
                <a:solidFill>
                  <a:schemeClr val="tx1"/>
                </a:solidFill>
              </a:rPr>
              <a:t> </a:t>
            </a:r>
            <a:r>
              <a:rPr lang="en-US" sz="2000" dirty="0" err="1">
                <a:solidFill>
                  <a:schemeClr val="tx1"/>
                </a:solidFill>
              </a:rPr>
              <a:t>atmosferice</a:t>
            </a:r>
            <a:r>
              <a:rPr lang="en-US" sz="2000" dirty="0">
                <a:solidFill>
                  <a:schemeClr val="tx1"/>
                </a:solidFill>
              </a:rPr>
              <a:t> a </a:t>
            </a:r>
            <a:r>
              <a:rPr lang="en-US" sz="2000" dirty="0" err="1">
                <a:solidFill>
                  <a:schemeClr val="tx1"/>
                </a:solidFill>
              </a:rPr>
              <a:t>dus</a:t>
            </a:r>
            <a:r>
              <a:rPr lang="en-US" sz="2000" dirty="0">
                <a:solidFill>
                  <a:schemeClr val="tx1"/>
                </a:solidFill>
              </a:rPr>
              <a:t> la </a:t>
            </a:r>
            <a:r>
              <a:rPr lang="en-US" sz="2000" dirty="0" err="1">
                <a:solidFill>
                  <a:schemeClr val="tx1"/>
                </a:solidFill>
              </a:rPr>
              <a:t>încetinirea</a:t>
            </a:r>
            <a:r>
              <a:rPr lang="en-US" sz="2000" dirty="0">
                <a:solidFill>
                  <a:schemeClr val="tx1"/>
                </a:solidFill>
              </a:rPr>
              <a:t> </a:t>
            </a:r>
            <a:r>
              <a:rPr lang="en-US" sz="2000" dirty="0" err="1">
                <a:solidFill>
                  <a:schemeClr val="tx1"/>
                </a:solidFill>
              </a:rPr>
              <a:t>miącării</a:t>
            </a:r>
            <a:r>
              <a:rPr lang="en-US" sz="2000" dirty="0">
                <a:solidFill>
                  <a:schemeClr val="tx1"/>
                </a:solidFill>
              </a:rPr>
              <a:t> de </a:t>
            </a:r>
            <a:r>
              <a:rPr lang="en-US" sz="2000" dirty="0" err="1">
                <a:solidFill>
                  <a:schemeClr val="tx1"/>
                </a:solidFill>
              </a:rPr>
              <a:t>rotaţie</a:t>
            </a:r>
            <a:r>
              <a:rPr lang="en-US" sz="2000" dirty="0">
                <a:solidFill>
                  <a:schemeClr val="tx1"/>
                </a:solidFill>
              </a:rPr>
              <a:t>. </a:t>
            </a:r>
            <a:r>
              <a:rPr lang="en-US" sz="2000" dirty="0" err="1">
                <a:solidFill>
                  <a:schemeClr val="tx1"/>
                </a:solidFill>
              </a:rPr>
              <a:t>Raza</a:t>
            </a:r>
            <a:r>
              <a:rPr lang="en-US" sz="2000" dirty="0">
                <a:solidFill>
                  <a:schemeClr val="tx1"/>
                </a:solidFill>
              </a:rPr>
              <a:t> </a:t>
            </a:r>
            <a:r>
              <a:rPr lang="en-US" sz="2000" dirty="0" err="1">
                <a:solidFill>
                  <a:schemeClr val="tx1"/>
                </a:solidFill>
              </a:rPr>
              <a:t>Pământului</a:t>
            </a:r>
            <a:r>
              <a:rPr lang="en-US" sz="2000" dirty="0">
                <a:solidFill>
                  <a:schemeClr val="tx1"/>
                </a:solidFill>
              </a:rPr>
              <a:t> a </a:t>
            </a:r>
            <a:r>
              <a:rPr lang="en-US" sz="2000" dirty="0" err="1">
                <a:solidFill>
                  <a:schemeClr val="tx1"/>
                </a:solidFill>
              </a:rPr>
              <a:t>crescut</a:t>
            </a:r>
            <a:r>
              <a:rPr lang="en-US" sz="2000" dirty="0">
                <a:solidFill>
                  <a:schemeClr val="tx1"/>
                </a:solidFill>
              </a:rPr>
              <a:t> cu circa o </a:t>
            </a:r>
            <a:r>
              <a:rPr lang="en-US" sz="2000" dirty="0" err="1">
                <a:solidFill>
                  <a:schemeClr val="tx1"/>
                </a:solidFill>
              </a:rPr>
              <a:t>treime</a:t>
            </a:r>
            <a:r>
              <a:rPr lang="en-US" sz="2000" dirty="0">
                <a:solidFill>
                  <a:schemeClr val="tx1"/>
                </a:solidFill>
              </a:rPr>
              <a:t>. </a:t>
            </a:r>
            <a:r>
              <a:rPr lang="en-US" sz="2000" dirty="0" err="1">
                <a:solidFill>
                  <a:schemeClr val="tx1"/>
                </a:solidFill>
              </a:rPr>
              <a:t>Compoziţia</a:t>
            </a:r>
            <a:r>
              <a:rPr lang="en-US" sz="2000" dirty="0">
                <a:solidFill>
                  <a:schemeClr val="tx1"/>
                </a:solidFill>
              </a:rPr>
              <a:t> </a:t>
            </a:r>
            <a:r>
              <a:rPr lang="en-US" sz="2000" dirty="0" err="1">
                <a:solidFill>
                  <a:schemeClr val="tx1"/>
                </a:solidFill>
              </a:rPr>
              <a:t>atmosferei</a:t>
            </a:r>
            <a:r>
              <a:rPr lang="en-US" sz="2000" dirty="0">
                <a:solidFill>
                  <a:schemeClr val="tx1"/>
                </a:solidFill>
              </a:rPr>
              <a:t> s-a </a:t>
            </a:r>
            <a:r>
              <a:rPr lang="en-US" sz="2000" dirty="0" err="1">
                <a:solidFill>
                  <a:schemeClr val="tx1"/>
                </a:solidFill>
              </a:rPr>
              <a:t>modificat</a:t>
            </a:r>
            <a:r>
              <a:rPr lang="en-US" sz="2000" dirty="0">
                <a:solidFill>
                  <a:schemeClr val="tx1"/>
                </a:solidFill>
              </a:rPr>
              <a:t> de-a </a:t>
            </a:r>
            <a:r>
              <a:rPr lang="en-US" sz="2000" dirty="0" err="1">
                <a:solidFill>
                  <a:schemeClr val="tx1"/>
                </a:solidFill>
              </a:rPr>
              <a:t>lungul</a:t>
            </a:r>
            <a:r>
              <a:rPr lang="en-US" sz="2000" dirty="0">
                <a:solidFill>
                  <a:schemeClr val="tx1"/>
                </a:solidFill>
              </a:rPr>
              <a:t> </a:t>
            </a:r>
            <a:r>
              <a:rPr lang="en-US" sz="2000" dirty="0" err="1">
                <a:solidFill>
                  <a:schemeClr val="tx1"/>
                </a:solidFill>
              </a:rPr>
              <a:t>timpului</a:t>
            </a:r>
            <a:r>
              <a:rPr lang="en-US" sz="2000" dirty="0">
                <a:solidFill>
                  <a:schemeClr val="tx1"/>
                </a:solidFill>
              </a:rPr>
              <a:t>. </a:t>
            </a:r>
            <a:r>
              <a:rPr lang="en-US" sz="2000" dirty="0" err="1">
                <a:solidFill>
                  <a:schemeClr val="tx1"/>
                </a:solidFill>
              </a:rPr>
              <a:t>Iniţial</a:t>
            </a:r>
            <a:r>
              <a:rPr lang="en-US" sz="2000" dirty="0">
                <a:solidFill>
                  <a:schemeClr val="tx1"/>
                </a:solidFill>
              </a:rPr>
              <a:t> era </a:t>
            </a:r>
            <a:r>
              <a:rPr lang="en-US" sz="2000" dirty="0" err="1">
                <a:solidFill>
                  <a:schemeClr val="tx1"/>
                </a:solidFill>
              </a:rPr>
              <a:t>foarte</a:t>
            </a:r>
            <a:r>
              <a:rPr lang="en-US" sz="2000" dirty="0">
                <a:solidFill>
                  <a:schemeClr val="tx1"/>
                </a:solidFill>
              </a:rPr>
              <a:t> </a:t>
            </a:r>
            <a:r>
              <a:rPr lang="en-US" sz="2000" dirty="0" err="1">
                <a:solidFill>
                  <a:schemeClr val="tx1"/>
                </a:solidFill>
              </a:rPr>
              <a:t>densă</a:t>
            </a:r>
            <a:r>
              <a:rPr lang="en-US" sz="2000" dirty="0">
                <a:solidFill>
                  <a:schemeClr val="tx1"/>
                </a:solidFill>
              </a:rPr>
              <a:t> </a:t>
            </a:r>
            <a:r>
              <a:rPr lang="en-US" sz="2000" dirty="0" err="1">
                <a:solidFill>
                  <a:schemeClr val="tx1"/>
                </a:solidFill>
              </a:rPr>
              <a:t>ąi</a:t>
            </a:r>
            <a:r>
              <a:rPr lang="en-US" sz="2000" dirty="0">
                <a:solidFill>
                  <a:schemeClr val="tx1"/>
                </a:solidFill>
              </a:rPr>
              <a:t> </a:t>
            </a:r>
            <a:r>
              <a:rPr lang="en-US" sz="2000" dirty="0" err="1">
                <a:solidFill>
                  <a:schemeClr val="tx1"/>
                </a:solidFill>
              </a:rPr>
              <a:t>conţinea</a:t>
            </a:r>
            <a:r>
              <a:rPr lang="en-US" sz="2000" dirty="0">
                <a:solidFill>
                  <a:schemeClr val="tx1"/>
                </a:solidFill>
              </a:rPr>
              <a:t> </a:t>
            </a:r>
            <a:r>
              <a:rPr lang="en-US" sz="2000" dirty="0" err="1">
                <a:solidFill>
                  <a:schemeClr val="tx1"/>
                </a:solidFill>
              </a:rPr>
              <a:t>mult</a:t>
            </a:r>
            <a:r>
              <a:rPr lang="en-US" sz="2000" dirty="0">
                <a:solidFill>
                  <a:schemeClr val="tx1"/>
                </a:solidFill>
              </a:rPr>
              <a:t> </a:t>
            </a:r>
            <a:r>
              <a:rPr lang="en-US" sz="2000" dirty="0" err="1">
                <a:solidFill>
                  <a:schemeClr val="tx1"/>
                </a:solidFill>
              </a:rPr>
              <a:t>dioxid</a:t>
            </a:r>
            <a:r>
              <a:rPr lang="en-US" sz="2000" dirty="0">
                <a:solidFill>
                  <a:schemeClr val="tx1"/>
                </a:solidFill>
              </a:rPr>
              <a:t> de carbon </a:t>
            </a:r>
            <a:r>
              <a:rPr lang="en-US" sz="2000" dirty="0" err="1">
                <a:solidFill>
                  <a:schemeClr val="tx1"/>
                </a:solidFill>
              </a:rPr>
              <a:t>ąi</a:t>
            </a:r>
            <a:r>
              <a:rPr lang="en-US" sz="2000" dirty="0">
                <a:solidFill>
                  <a:schemeClr val="tx1"/>
                </a:solidFill>
              </a:rPr>
              <a:t> </a:t>
            </a:r>
            <a:r>
              <a:rPr lang="en-US" sz="2000" dirty="0" err="1">
                <a:solidFill>
                  <a:schemeClr val="tx1"/>
                </a:solidFill>
              </a:rPr>
              <a:t>amoniac</a:t>
            </a:r>
            <a:r>
              <a:rPr lang="en-US" sz="2000" dirty="0">
                <a:solidFill>
                  <a:schemeClr val="tx1"/>
                </a:solidFill>
              </a:rPr>
              <a:t>. </a:t>
            </a:r>
            <a:r>
              <a:rPr lang="en-US" sz="2000" dirty="0" err="1">
                <a:solidFill>
                  <a:schemeClr val="tx1"/>
                </a:solidFill>
              </a:rPr>
              <a:t>Apariţia</a:t>
            </a:r>
            <a:r>
              <a:rPr lang="en-US" sz="2000" dirty="0">
                <a:solidFill>
                  <a:schemeClr val="tx1"/>
                </a:solidFill>
              </a:rPr>
              <a:t> </a:t>
            </a:r>
            <a:r>
              <a:rPr lang="en-US" sz="2000" dirty="0" err="1">
                <a:solidFill>
                  <a:schemeClr val="tx1"/>
                </a:solidFill>
              </a:rPr>
              <a:t>biosferei</a:t>
            </a:r>
            <a:r>
              <a:rPr lang="en-US" sz="2000" dirty="0">
                <a:solidFill>
                  <a:schemeClr val="tx1"/>
                </a:solidFill>
              </a:rPr>
              <a:t>, </a:t>
            </a:r>
            <a:r>
              <a:rPr lang="en-US" sz="2000" dirty="0" err="1">
                <a:solidFill>
                  <a:schemeClr val="tx1"/>
                </a:solidFill>
              </a:rPr>
              <a:t>înveliąul</a:t>
            </a:r>
            <a:r>
              <a:rPr lang="en-US" sz="2000" dirty="0">
                <a:solidFill>
                  <a:schemeClr val="tx1"/>
                </a:solidFill>
              </a:rPr>
              <a:t> </a:t>
            </a:r>
            <a:r>
              <a:rPr lang="en-US" sz="2000" dirty="0" err="1">
                <a:solidFill>
                  <a:schemeClr val="tx1"/>
                </a:solidFill>
              </a:rPr>
              <a:t>viu</a:t>
            </a:r>
            <a:r>
              <a:rPr lang="en-US" sz="2000" dirty="0">
                <a:solidFill>
                  <a:schemeClr val="tx1"/>
                </a:solidFill>
              </a:rPr>
              <a:t> al </a:t>
            </a:r>
            <a:r>
              <a:rPr lang="en-US" sz="2000" dirty="0" err="1">
                <a:solidFill>
                  <a:schemeClr val="tx1"/>
                </a:solidFill>
              </a:rPr>
              <a:t>Terrei</a:t>
            </a:r>
            <a:r>
              <a:rPr lang="en-US" sz="2000" dirty="0">
                <a:solidFill>
                  <a:schemeClr val="tx1"/>
                </a:solidFill>
              </a:rPr>
              <a:t>, a </a:t>
            </a:r>
            <a:r>
              <a:rPr lang="en-US" sz="2000" dirty="0" err="1">
                <a:solidFill>
                  <a:schemeClr val="tx1"/>
                </a:solidFill>
              </a:rPr>
              <a:t>dus</a:t>
            </a:r>
            <a:r>
              <a:rPr lang="en-US" sz="2000" dirty="0">
                <a:solidFill>
                  <a:schemeClr val="tx1"/>
                </a:solidFill>
              </a:rPr>
              <a:t> la </a:t>
            </a:r>
            <a:r>
              <a:rPr lang="en-US" sz="2000" dirty="0" err="1">
                <a:solidFill>
                  <a:schemeClr val="tx1"/>
                </a:solidFill>
              </a:rPr>
              <a:t>creąterea</a:t>
            </a:r>
            <a:r>
              <a:rPr lang="en-US" sz="2000" dirty="0">
                <a:solidFill>
                  <a:schemeClr val="tx1"/>
                </a:solidFill>
              </a:rPr>
              <a:t> </a:t>
            </a:r>
            <a:r>
              <a:rPr lang="en-US" sz="2000" dirty="0" err="1">
                <a:solidFill>
                  <a:schemeClr val="tx1"/>
                </a:solidFill>
              </a:rPr>
              <a:t>concentraţiei</a:t>
            </a:r>
            <a:r>
              <a:rPr lang="en-US" sz="2000" dirty="0">
                <a:solidFill>
                  <a:schemeClr val="tx1"/>
                </a:solidFill>
              </a:rPr>
              <a:t> de </a:t>
            </a:r>
            <a:r>
              <a:rPr lang="en-US" sz="2000" dirty="0" err="1">
                <a:solidFill>
                  <a:schemeClr val="tx1"/>
                </a:solidFill>
              </a:rPr>
              <a:t>oxigen</a:t>
            </a:r>
            <a:r>
              <a:rPr lang="en-US" sz="2000" dirty="0">
                <a:solidFill>
                  <a:schemeClr val="tx1"/>
                </a:solidFill>
              </a:rPr>
              <a:t> </a:t>
            </a:r>
            <a:r>
              <a:rPr lang="en-US" sz="2000" dirty="0" err="1">
                <a:solidFill>
                  <a:schemeClr val="tx1"/>
                </a:solidFill>
              </a:rPr>
              <a:t>atmosferic</a:t>
            </a:r>
            <a:r>
              <a:rPr lang="en-US" sz="2000" dirty="0">
                <a:solidFill>
                  <a:schemeClr val="tx1"/>
                </a:solidFill>
              </a:rPr>
              <a:t>. </a:t>
            </a:r>
          </a:p>
          <a:p>
            <a:pPr eaLnBrk="1" fontAlgn="auto" hangingPunct="1">
              <a:lnSpc>
                <a:spcPct val="80000"/>
              </a:lnSpc>
              <a:spcAft>
                <a:spcPts val="0"/>
              </a:spcAft>
              <a:buFont typeface="Wingdings 2"/>
              <a:buNone/>
              <a:defRPr/>
            </a:pPr>
            <a:r>
              <a:rPr lang="en-US" sz="2000" dirty="0">
                <a:solidFill>
                  <a:schemeClr val="tx1"/>
                </a:solidFill>
              </a:rPr>
              <a:t>De-a </a:t>
            </a:r>
            <a:r>
              <a:rPr lang="en-US" sz="2000" dirty="0" err="1">
                <a:solidFill>
                  <a:schemeClr val="tx1"/>
                </a:solidFill>
              </a:rPr>
              <a:t>lungul</a:t>
            </a:r>
            <a:r>
              <a:rPr lang="en-US" sz="2000" dirty="0">
                <a:solidFill>
                  <a:schemeClr val="tx1"/>
                </a:solidFill>
              </a:rPr>
              <a:t> </a:t>
            </a:r>
            <a:r>
              <a:rPr lang="en-US" sz="2000" dirty="0" err="1">
                <a:solidFill>
                  <a:schemeClr val="tx1"/>
                </a:solidFill>
              </a:rPr>
              <a:t>celor</a:t>
            </a:r>
            <a:r>
              <a:rPr lang="en-US" sz="2000" dirty="0">
                <a:solidFill>
                  <a:schemeClr val="tx1"/>
                </a:solidFill>
              </a:rPr>
              <a:t> </a:t>
            </a:r>
            <a:r>
              <a:rPr lang="en-US" sz="2000" dirty="0" err="1">
                <a:solidFill>
                  <a:schemeClr val="tx1"/>
                </a:solidFill>
              </a:rPr>
              <a:t>aproximativ</a:t>
            </a:r>
            <a:r>
              <a:rPr lang="en-US" sz="2000" dirty="0">
                <a:solidFill>
                  <a:schemeClr val="tx1"/>
                </a:solidFill>
              </a:rPr>
              <a:t> 4,5 </a:t>
            </a:r>
            <a:r>
              <a:rPr lang="en-US" sz="2000" dirty="0" err="1">
                <a:solidFill>
                  <a:schemeClr val="tx1"/>
                </a:solidFill>
              </a:rPr>
              <a:t>miliarde</a:t>
            </a:r>
            <a:r>
              <a:rPr lang="en-US" sz="2000" dirty="0">
                <a:solidFill>
                  <a:schemeClr val="tx1"/>
                </a:solidFill>
              </a:rPr>
              <a:t> de </a:t>
            </a:r>
            <a:r>
              <a:rPr lang="en-US" sz="2000" dirty="0" err="1">
                <a:solidFill>
                  <a:schemeClr val="tx1"/>
                </a:solidFill>
              </a:rPr>
              <a:t>ani</a:t>
            </a:r>
            <a:r>
              <a:rPr lang="en-US" sz="2000" dirty="0">
                <a:solidFill>
                  <a:schemeClr val="tx1"/>
                </a:solidFill>
              </a:rPr>
              <a:t> Terra a </a:t>
            </a:r>
            <a:r>
              <a:rPr lang="en-US" sz="2000" dirty="0" err="1">
                <a:solidFill>
                  <a:schemeClr val="tx1"/>
                </a:solidFill>
              </a:rPr>
              <a:t>trecut</a:t>
            </a:r>
            <a:r>
              <a:rPr lang="en-US" sz="2000" dirty="0">
                <a:solidFill>
                  <a:schemeClr val="tx1"/>
                </a:solidFill>
              </a:rPr>
              <a:t> </a:t>
            </a:r>
            <a:r>
              <a:rPr lang="en-US" sz="2000" dirty="0" err="1">
                <a:solidFill>
                  <a:schemeClr val="tx1"/>
                </a:solidFill>
              </a:rPr>
              <a:t>printr</a:t>
            </a:r>
            <a:r>
              <a:rPr lang="en-US" sz="2000" dirty="0">
                <a:solidFill>
                  <a:schemeClr val="tx1"/>
                </a:solidFill>
              </a:rPr>
              <a:t>-o </a:t>
            </a:r>
            <a:r>
              <a:rPr lang="en-US" sz="2000" dirty="0" err="1">
                <a:solidFill>
                  <a:schemeClr val="tx1"/>
                </a:solidFill>
              </a:rPr>
              <a:t>perioadă</a:t>
            </a:r>
            <a:r>
              <a:rPr lang="en-US" sz="2000" dirty="0">
                <a:solidFill>
                  <a:schemeClr val="tx1"/>
                </a:solidFill>
              </a:rPr>
              <a:t> de </a:t>
            </a:r>
            <a:r>
              <a:rPr lang="en-US" sz="2000" dirty="0" err="1">
                <a:solidFill>
                  <a:schemeClr val="tx1"/>
                </a:solidFill>
              </a:rPr>
              <a:t>încălzire</a:t>
            </a:r>
            <a:r>
              <a:rPr lang="en-US" sz="2000" dirty="0">
                <a:solidFill>
                  <a:schemeClr val="tx1"/>
                </a:solidFill>
              </a:rPr>
              <a:t> </a:t>
            </a:r>
            <a:r>
              <a:rPr lang="en-US" sz="2000" dirty="0" err="1">
                <a:solidFill>
                  <a:schemeClr val="tx1"/>
                </a:solidFill>
              </a:rPr>
              <a:t>puternică</a:t>
            </a:r>
            <a:r>
              <a:rPr lang="en-US" sz="2000" dirty="0">
                <a:solidFill>
                  <a:schemeClr val="tx1"/>
                </a:solidFill>
              </a:rPr>
              <a:t> </a:t>
            </a:r>
            <a:r>
              <a:rPr lang="en-US" sz="2000" dirty="0" err="1">
                <a:solidFill>
                  <a:schemeClr val="tx1"/>
                </a:solidFill>
              </a:rPr>
              <a:t>urmată</a:t>
            </a:r>
            <a:r>
              <a:rPr lang="en-US" sz="2000" dirty="0">
                <a:solidFill>
                  <a:schemeClr val="tx1"/>
                </a:solidFill>
              </a:rPr>
              <a:t> de o </a:t>
            </a:r>
            <a:r>
              <a:rPr lang="en-US" sz="2000" dirty="0" err="1">
                <a:solidFill>
                  <a:schemeClr val="tx1"/>
                </a:solidFill>
              </a:rPr>
              <a:t>glaciaţiune</a:t>
            </a:r>
            <a:r>
              <a:rPr lang="en-US" sz="2000" dirty="0">
                <a:solidFill>
                  <a:schemeClr val="tx1"/>
                </a:solidFill>
              </a:rPr>
              <a:t>. Se </a:t>
            </a:r>
            <a:r>
              <a:rPr lang="en-US" sz="2000" dirty="0" err="1">
                <a:solidFill>
                  <a:schemeClr val="tx1"/>
                </a:solidFill>
              </a:rPr>
              <a:t>crede</a:t>
            </a:r>
            <a:r>
              <a:rPr lang="en-US" sz="2000" dirty="0">
                <a:solidFill>
                  <a:schemeClr val="tx1"/>
                </a:solidFill>
              </a:rPr>
              <a:t> </a:t>
            </a:r>
            <a:r>
              <a:rPr lang="en-US" sz="2000" dirty="0" err="1">
                <a:solidFill>
                  <a:schemeClr val="tx1"/>
                </a:solidFill>
              </a:rPr>
              <a:t>că</a:t>
            </a:r>
            <a:r>
              <a:rPr lang="en-US" sz="2000" dirty="0">
                <a:solidFill>
                  <a:schemeClr val="tx1"/>
                </a:solidFill>
              </a:rPr>
              <a:t> </a:t>
            </a:r>
            <a:r>
              <a:rPr lang="en-US" sz="2000" dirty="0" err="1">
                <a:solidFill>
                  <a:schemeClr val="tx1"/>
                </a:solidFill>
              </a:rPr>
              <a:t>dacă</a:t>
            </a:r>
            <a:r>
              <a:rPr lang="en-US" sz="2000" dirty="0">
                <a:solidFill>
                  <a:schemeClr val="tx1"/>
                </a:solidFill>
              </a:rPr>
              <a:t> </a:t>
            </a:r>
            <a:r>
              <a:rPr lang="en-US" sz="2000" dirty="0" err="1">
                <a:solidFill>
                  <a:schemeClr val="tx1"/>
                </a:solidFill>
              </a:rPr>
              <a:t>răcirea</a:t>
            </a:r>
            <a:r>
              <a:rPr lang="en-US" sz="2000" dirty="0">
                <a:solidFill>
                  <a:schemeClr val="tx1"/>
                </a:solidFill>
              </a:rPr>
              <a:t> </a:t>
            </a:r>
            <a:r>
              <a:rPr lang="en-US" sz="2000" dirty="0" err="1">
                <a:solidFill>
                  <a:schemeClr val="tx1"/>
                </a:solidFill>
              </a:rPr>
              <a:t>ar</a:t>
            </a:r>
            <a:r>
              <a:rPr lang="en-US" sz="2000" dirty="0">
                <a:solidFill>
                  <a:schemeClr val="tx1"/>
                </a:solidFill>
              </a:rPr>
              <a:t> </a:t>
            </a:r>
            <a:r>
              <a:rPr lang="en-US" sz="2000" dirty="0" err="1">
                <a:solidFill>
                  <a:schemeClr val="tx1"/>
                </a:solidFill>
              </a:rPr>
              <a:t>fi</a:t>
            </a:r>
            <a:r>
              <a:rPr lang="en-US" sz="2000" dirty="0">
                <a:solidFill>
                  <a:schemeClr val="tx1"/>
                </a:solidFill>
              </a:rPr>
              <a:t> </a:t>
            </a:r>
            <a:r>
              <a:rPr lang="en-US" sz="2000" dirty="0" err="1">
                <a:solidFill>
                  <a:schemeClr val="tx1"/>
                </a:solidFill>
              </a:rPr>
              <a:t>fost</a:t>
            </a:r>
            <a:r>
              <a:rPr lang="en-US" sz="2000" dirty="0">
                <a:solidFill>
                  <a:schemeClr val="tx1"/>
                </a:solidFill>
              </a:rPr>
              <a:t> </a:t>
            </a:r>
            <a:r>
              <a:rPr lang="en-US" sz="2000" dirty="0" err="1">
                <a:solidFill>
                  <a:schemeClr val="tx1"/>
                </a:solidFill>
              </a:rPr>
              <a:t>mai</a:t>
            </a:r>
            <a:r>
              <a:rPr lang="en-US" sz="2000" dirty="0">
                <a:solidFill>
                  <a:schemeClr val="tx1"/>
                </a:solidFill>
              </a:rPr>
              <a:t> </a:t>
            </a:r>
            <a:r>
              <a:rPr lang="en-US" sz="2000" dirty="0" err="1">
                <a:solidFill>
                  <a:schemeClr val="tx1"/>
                </a:solidFill>
              </a:rPr>
              <a:t>puternică</a:t>
            </a:r>
            <a:r>
              <a:rPr lang="en-US" sz="2000" dirty="0">
                <a:solidFill>
                  <a:schemeClr val="tx1"/>
                </a:solidFill>
              </a:rPr>
              <a:t> cu 3-4°C, </a:t>
            </a:r>
            <a:r>
              <a:rPr lang="en-US" sz="2000" dirty="0" err="1">
                <a:solidFill>
                  <a:schemeClr val="tx1"/>
                </a:solidFill>
              </a:rPr>
              <a:t>Pământul</a:t>
            </a:r>
            <a:r>
              <a:rPr lang="en-US" sz="2000" dirty="0">
                <a:solidFill>
                  <a:schemeClr val="tx1"/>
                </a:solidFill>
              </a:rPr>
              <a:t> </a:t>
            </a:r>
            <a:r>
              <a:rPr lang="en-US" sz="2000" dirty="0" err="1">
                <a:solidFill>
                  <a:schemeClr val="tx1"/>
                </a:solidFill>
              </a:rPr>
              <a:t>ar</a:t>
            </a:r>
            <a:r>
              <a:rPr lang="en-US" sz="2000" dirty="0">
                <a:solidFill>
                  <a:schemeClr val="tx1"/>
                </a:solidFill>
              </a:rPr>
              <a:t> </a:t>
            </a:r>
            <a:r>
              <a:rPr lang="en-US" sz="2000" dirty="0" err="1">
                <a:solidFill>
                  <a:schemeClr val="tx1"/>
                </a:solidFill>
              </a:rPr>
              <a:t>fi</a:t>
            </a:r>
            <a:r>
              <a:rPr lang="en-US" sz="2000" dirty="0">
                <a:solidFill>
                  <a:schemeClr val="tx1"/>
                </a:solidFill>
              </a:rPr>
              <a:t> </a:t>
            </a:r>
            <a:r>
              <a:rPr lang="en-US" sz="2000" dirty="0" err="1">
                <a:solidFill>
                  <a:schemeClr val="tx1"/>
                </a:solidFill>
              </a:rPr>
              <a:t>fost</a:t>
            </a:r>
            <a:r>
              <a:rPr lang="en-US" sz="2000" dirty="0">
                <a:solidFill>
                  <a:schemeClr val="tx1"/>
                </a:solidFill>
              </a:rPr>
              <a:t> </a:t>
            </a:r>
            <a:r>
              <a:rPr lang="en-US" sz="2000" dirty="0" err="1">
                <a:solidFill>
                  <a:schemeClr val="tx1"/>
                </a:solidFill>
              </a:rPr>
              <a:t>acoperit</a:t>
            </a:r>
            <a:r>
              <a:rPr lang="en-US" sz="2000" dirty="0">
                <a:solidFill>
                  <a:schemeClr val="tx1"/>
                </a:solidFill>
              </a:rPr>
              <a:t> cu o </a:t>
            </a:r>
            <a:r>
              <a:rPr lang="en-US" sz="2000" dirty="0" err="1">
                <a:solidFill>
                  <a:schemeClr val="tx1"/>
                </a:solidFill>
              </a:rPr>
              <a:t>crustă</a:t>
            </a:r>
            <a:r>
              <a:rPr lang="en-US" sz="2000" dirty="0">
                <a:solidFill>
                  <a:schemeClr val="tx1"/>
                </a:solidFill>
              </a:rPr>
              <a:t> de </a:t>
            </a:r>
            <a:r>
              <a:rPr lang="en-US" sz="2000" dirty="0" err="1">
                <a:solidFill>
                  <a:schemeClr val="tx1"/>
                </a:solidFill>
              </a:rPr>
              <a:t>gheaţă</a:t>
            </a:r>
            <a:r>
              <a:rPr lang="en-US" sz="2000" dirty="0">
                <a:solidFill>
                  <a:schemeClr val="tx1"/>
                </a:solidFill>
              </a:rPr>
              <a:t> </a:t>
            </a:r>
            <a:r>
              <a:rPr lang="en-US" sz="2000" dirty="0" err="1">
                <a:solidFill>
                  <a:schemeClr val="tx1"/>
                </a:solidFill>
              </a:rPr>
              <a:t>ireversibilă</a:t>
            </a:r>
            <a:r>
              <a:rPr lang="en-US" sz="2000" dirty="0">
                <a:solidFill>
                  <a:schemeClr val="tx1"/>
                </a:solidFill>
              </a:rPr>
              <a:t>. </a:t>
            </a:r>
            <a:r>
              <a:rPr lang="en-US" sz="2000" dirty="0" err="1">
                <a:solidFill>
                  <a:schemeClr val="tx1"/>
                </a:solidFill>
              </a:rPr>
              <a:t>Evoluţia</a:t>
            </a:r>
            <a:r>
              <a:rPr lang="en-US" sz="2000" dirty="0">
                <a:solidFill>
                  <a:schemeClr val="tx1"/>
                </a:solidFill>
              </a:rPr>
              <a:t> </a:t>
            </a:r>
            <a:r>
              <a:rPr lang="en-US" sz="2000" dirty="0" err="1">
                <a:solidFill>
                  <a:schemeClr val="tx1"/>
                </a:solidFill>
              </a:rPr>
              <a:t>însă</a:t>
            </a:r>
            <a:r>
              <a:rPr lang="en-US" sz="2000" dirty="0">
                <a:solidFill>
                  <a:schemeClr val="tx1"/>
                </a:solidFill>
              </a:rPr>
              <a:t> a </a:t>
            </a:r>
            <a:r>
              <a:rPr lang="en-US" sz="2000" dirty="0" err="1">
                <a:solidFill>
                  <a:schemeClr val="tx1"/>
                </a:solidFill>
              </a:rPr>
              <a:t>fost</a:t>
            </a:r>
            <a:r>
              <a:rPr lang="en-US" sz="2000" dirty="0">
                <a:solidFill>
                  <a:schemeClr val="tx1"/>
                </a:solidFill>
              </a:rPr>
              <a:t> de </a:t>
            </a:r>
            <a:r>
              <a:rPr lang="en-US" sz="2000" dirty="0" err="1">
                <a:solidFill>
                  <a:schemeClr val="tx1"/>
                </a:solidFill>
              </a:rPr>
              <a:t>aąa</a:t>
            </a:r>
            <a:r>
              <a:rPr lang="en-US" sz="2000" dirty="0">
                <a:solidFill>
                  <a:schemeClr val="tx1"/>
                </a:solidFill>
              </a:rPr>
              <a:t> </a:t>
            </a:r>
            <a:r>
              <a:rPr lang="en-US" sz="2000" dirty="0" err="1">
                <a:solidFill>
                  <a:schemeClr val="tx1"/>
                </a:solidFill>
              </a:rPr>
              <a:t>factură</a:t>
            </a:r>
            <a:r>
              <a:rPr lang="en-US" sz="2000" dirty="0">
                <a:solidFill>
                  <a:schemeClr val="tx1"/>
                </a:solidFill>
              </a:rPr>
              <a:t> </a:t>
            </a:r>
            <a:r>
              <a:rPr lang="en-US" sz="2000" dirty="0" err="1">
                <a:solidFill>
                  <a:schemeClr val="tx1"/>
                </a:solidFill>
              </a:rPr>
              <a:t>încât</a:t>
            </a:r>
            <a:r>
              <a:rPr lang="en-US" sz="2000" dirty="0">
                <a:solidFill>
                  <a:schemeClr val="tx1"/>
                </a:solidFill>
              </a:rPr>
              <a:t> a </a:t>
            </a:r>
            <a:r>
              <a:rPr lang="en-US" sz="2000" dirty="0" err="1">
                <a:solidFill>
                  <a:schemeClr val="tx1"/>
                </a:solidFill>
              </a:rPr>
              <a:t>favorizat</a:t>
            </a:r>
            <a:r>
              <a:rPr lang="en-US" sz="2000" dirty="0">
                <a:solidFill>
                  <a:schemeClr val="tx1"/>
                </a:solidFill>
              </a:rPr>
              <a:t> </a:t>
            </a:r>
            <a:r>
              <a:rPr lang="en-US" sz="2000" dirty="0" err="1">
                <a:solidFill>
                  <a:schemeClr val="tx1"/>
                </a:solidFill>
              </a:rPr>
              <a:t>apariţia</a:t>
            </a:r>
            <a:r>
              <a:rPr lang="en-US" sz="2000" dirty="0">
                <a:solidFill>
                  <a:schemeClr val="tx1"/>
                </a:solidFill>
              </a:rPr>
              <a:t> </a:t>
            </a:r>
            <a:r>
              <a:rPr lang="en-US" sz="2000" dirty="0" err="1">
                <a:solidFill>
                  <a:schemeClr val="tx1"/>
                </a:solidFill>
              </a:rPr>
              <a:t>si</a:t>
            </a:r>
            <a:r>
              <a:rPr lang="en-US" sz="2000" dirty="0">
                <a:solidFill>
                  <a:schemeClr val="tx1"/>
                </a:solidFill>
              </a:rPr>
              <a:t> </a:t>
            </a:r>
            <a:r>
              <a:rPr lang="en-US" sz="2000" dirty="0" err="1">
                <a:solidFill>
                  <a:schemeClr val="tx1"/>
                </a:solidFill>
              </a:rPr>
              <a:t>dezvoltarea</a:t>
            </a:r>
            <a:r>
              <a:rPr lang="en-US" sz="2000" dirty="0">
                <a:solidFill>
                  <a:schemeClr val="tx1"/>
                </a:solidFill>
              </a:rPr>
              <a:t> . </a:t>
            </a:r>
            <a:r>
              <a:rPr lang="en-US" sz="2000" dirty="0" err="1">
                <a:solidFill>
                  <a:schemeClr val="tx1"/>
                </a:solidFill>
              </a:rPr>
              <a:t>formelor</a:t>
            </a:r>
            <a:r>
              <a:rPr lang="en-US" sz="2400" dirty="0">
                <a:solidFill>
                  <a:schemeClr val="tx1"/>
                </a:solidFill>
              </a:rPr>
              <a:t> </a:t>
            </a:r>
            <a:r>
              <a:rPr lang="en-US" sz="2000" dirty="0" err="1">
                <a:solidFill>
                  <a:schemeClr val="tx1"/>
                </a:solidFill>
              </a:rPr>
              <a:t>inteligente</a:t>
            </a:r>
            <a:r>
              <a:rPr lang="en-US" sz="2000" dirty="0">
                <a:solidFill>
                  <a:schemeClr val="tx1"/>
                </a:solidFill>
              </a:rPr>
              <a:t> de </a:t>
            </a:r>
            <a:r>
              <a:rPr lang="en-US" sz="2000" dirty="0" err="1">
                <a:solidFill>
                  <a:schemeClr val="tx1"/>
                </a:solidFill>
              </a:rPr>
              <a:t>viaţă</a:t>
            </a:r>
            <a:r>
              <a:rPr lang="en-US" sz="2000" dirty="0">
                <a:solidFill>
                  <a:schemeClr val="tx1"/>
                </a:solidFill>
              </a:rPr>
              <a:t>. </a:t>
            </a:r>
          </a:p>
        </p:txBody>
      </p:sp>
    </p:spTree>
  </p:cSld>
  <p:clrMapOvr>
    <a:masterClrMapping/>
  </p:clrMapOvr>
  <p:transition spd="med">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p:txBody>
          <a:bodyPr/>
          <a:lstStyle/>
          <a:p>
            <a:pPr eaLnBrk="1" fontAlgn="auto" hangingPunct="1">
              <a:spcAft>
                <a:spcPts val="0"/>
              </a:spcAft>
              <a:defRPr/>
            </a:pPr>
            <a:r>
              <a:rPr lang="en-US"/>
              <a:t>PAMANTUL</a:t>
            </a:r>
          </a:p>
        </p:txBody>
      </p:sp>
      <p:pic>
        <p:nvPicPr>
          <p:cNvPr id="128003" name="Picture 5" descr="apollo17_earth"/>
          <p:cNvPicPr>
            <a:picLocks noChangeAspect="1" noChangeArrowheads="1"/>
          </p:cNvPicPr>
          <p:nvPr/>
        </p:nvPicPr>
        <p:blipFill>
          <a:blip r:embed="rId2" cstate="print"/>
          <a:srcRect/>
          <a:stretch>
            <a:fillRect/>
          </a:stretch>
        </p:blipFill>
        <p:spPr bwMode="auto">
          <a:xfrm>
            <a:off x="1905000" y="1295400"/>
            <a:ext cx="4762500" cy="44577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8.jpeg"/></Relationships>
</file>

<file path=ppt/theme/_rels/theme11.xml.rels><?xml version="1.0" encoding="UTF-8" standalone="yes"?>
<Relationships xmlns="http://schemas.openxmlformats.org/package/2006/relationships"><Relationship Id="rId1" Type="http://schemas.openxmlformats.org/officeDocument/2006/relationships/image" Target="../media/image7.jpeg"/></Relationships>
</file>

<file path=ppt/theme/_rels/theme12.xml.rels><?xml version="1.0" encoding="UTF-8" standalone="yes"?>
<Relationships xmlns="http://schemas.openxmlformats.org/package/2006/relationships"><Relationship Id="rId1" Type="http://schemas.openxmlformats.org/officeDocument/2006/relationships/image" Target="../media/image7.jpeg"/></Relationships>
</file>

<file path=ppt/theme/_rels/theme13.xml.rels><?xml version="1.0" encoding="UTF-8" standalone="yes"?>
<Relationships xmlns="http://schemas.openxmlformats.org/package/2006/relationships"><Relationship Id="rId1" Type="http://schemas.openxmlformats.org/officeDocument/2006/relationships/image" Target="../media/image7.jpeg"/></Relationships>
</file>

<file path=ppt/theme/_rels/theme14.xml.rels><?xml version="1.0" encoding="UTF-8" standalone="yes"?>
<Relationships xmlns="http://schemas.openxmlformats.org/package/2006/relationships"><Relationship Id="rId1" Type="http://schemas.openxmlformats.org/officeDocument/2006/relationships/image" Target="../media/image5.jpeg"/></Relationships>
</file>

<file path=ppt/theme/_rels/theme15.xml.rels><?xml version="1.0" encoding="UTF-8" standalone="yes"?>
<Relationships xmlns="http://schemas.openxmlformats.org/package/2006/relationships"><Relationship Id="rId1" Type="http://schemas.openxmlformats.org/officeDocument/2006/relationships/image" Target="../media/image9.jpeg"/></Relationships>
</file>

<file path=ppt/theme/_rels/theme16.xml.rels><?xml version="1.0" encoding="UTF-8" standalone="yes"?>
<Relationships xmlns="http://schemas.openxmlformats.org/package/2006/relationships"><Relationship Id="rId1" Type="http://schemas.openxmlformats.org/officeDocument/2006/relationships/image" Target="../media/image10.jpeg"/></Relationships>
</file>

<file path=ppt/theme/_rels/theme17.xml.rels><?xml version="1.0" encoding="UTF-8" standalone="yes"?>
<Relationships xmlns="http://schemas.openxmlformats.org/package/2006/relationships"><Relationship Id="rId1" Type="http://schemas.openxmlformats.org/officeDocument/2006/relationships/image" Target="../media/image1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6.jpeg"/></Relationships>
</file>

<file path=ppt/theme/_rels/theme8.xml.rels><?xml version="1.0" encoding="UTF-8" standalone="yes"?>
<Relationships xmlns="http://schemas.openxmlformats.org/package/2006/relationships"><Relationship Id="rId1" Type="http://schemas.openxmlformats.org/officeDocument/2006/relationships/image" Target="../media/image7.jpeg"/></Relationships>
</file>

<file path=ppt/theme/_rels/theme9.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Forjă">
  <a:themeElements>
    <a:clrScheme name="Forj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rjă">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rjă">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10.xml><?xml version="1.0" encoding="utf-8"?>
<a:theme xmlns:a="http://schemas.openxmlformats.org/drawingml/2006/main" name="Foișor">
  <a:themeElements>
    <a:clrScheme name="Foiș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Foiș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iș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11.xml><?xml version="1.0" encoding="utf-8"?>
<a:theme xmlns:a="http://schemas.openxmlformats.org/drawingml/2006/main" name="3_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2.xml><?xml version="1.0" encoding="utf-8"?>
<a:theme xmlns:a="http://schemas.openxmlformats.org/drawingml/2006/main" name="4_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3.xml><?xml version="1.0" encoding="utf-8"?>
<a:theme xmlns:a="http://schemas.openxmlformats.org/drawingml/2006/main" name="5_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4.xml><?xml version="1.0" encoding="utf-8"?>
<a:theme xmlns:a="http://schemas.openxmlformats.org/drawingml/2006/main" name="1_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15.xml><?xml version="1.0" encoding="utf-8"?>
<a:theme xmlns:a="http://schemas.openxmlformats.org/drawingml/2006/main" name="Metrou">
  <a:themeElements>
    <a:clrScheme name="Metrou">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u">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u">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16.xml><?xml version="1.0" encoding="utf-8"?>
<a:theme xmlns:a="http://schemas.openxmlformats.org/drawingml/2006/main" name="Flux">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7.xml><?xml version="1.0" encoding="utf-8"?>
<a:theme xmlns:a="http://schemas.openxmlformats.org/drawingml/2006/main" name="Vervă">
  <a:themeElements>
    <a:clrScheme name="Vervă">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ă">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ă">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urist">
  <a:themeElements>
    <a:clrScheme name="Turist">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urist">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urist">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Tehnic">
  <a:themeElements>
    <a:clrScheme name="Te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4.xml><?xml version="1.0" encoding="utf-8"?>
<a:theme xmlns:a="http://schemas.openxmlformats.org/drawingml/2006/main" name="Concurență">
  <a:themeElements>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ență">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ență">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1_Turist">
  <a:themeElements>
    <a:clrScheme name="Turist">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urist">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urist">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7.xml><?xml version="1.0" encoding="utf-8"?>
<a:theme xmlns:a="http://schemas.openxmlformats.org/drawingml/2006/main" name="Echilibru">
  <a:themeElements>
    <a:clrScheme name="Echilibru">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chilibru">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chilibru">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8.xml><?xml version="1.0" encoding="utf-8"?>
<a:theme xmlns:a="http://schemas.openxmlformats.org/drawingml/2006/main" name="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9.xml><?xml version="1.0" encoding="utf-8"?>
<a:theme xmlns:a="http://schemas.openxmlformats.org/drawingml/2006/main" name="2_Solstițiu">
  <a:themeElements>
    <a:clrScheme name="Solstițiu">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țiu">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țiu">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Override1.xml><?xml version="1.0" encoding="utf-8"?>
<a:themeOverride xmlns:a="http://schemas.openxmlformats.org/drawingml/2006/main">
  <a:clrScheme name="Turist">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10.xml><?xml version="1.0" encoding="utf-8"?>
<a:themeOverride xmlns:a="http://schemas.openxmlformats.org/drawingml/2006/main">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1.xml><?xml version="1.0" encoding="utf-8"?>
<a:themeOverride xmlns:a="http://schemas.openxmlformats.org/drawingml/2006/main">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5.xml><?xml version="1.0" encoding="utf-8"?>
<a:themeOverride xmlns:a="http://schemas.openxmlformats.org/drawingml/2006/main">
  <a:clrScheme name="Concurență">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6.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7.xml><?xml version="1.0" encoding="utf-8"?>
<a:themeOverride xmlns:a="http://schemas.openxmlformats.org/drawingml/2006/main">
  <a:clrScheme name="Turist">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8.xml><?xml version="1.0" encoding="utf-8"?>
<a:themeOverride xmlns:a="http://schemas.openxmlformats.org/drawingml/2006/main">
  <a:clrScheme name="Foiș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ppt/theme/themeOverride9.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Apex</Template>
  <TotalTime>110</TotalTime>
  <Words>2439</Words>
  <Application>Microsoft Office PowerPoint</Application>
  <PresentationFormat>Expunere pe ecran (4:3)</PresentationFormat>
  <Paragraphs>79</Paragraphs>
  <Slides>24</Slides>
  <Notes>0</Notes>
  <HiddenSlides>0</HiddenSlides>
  <MMClips>0</MMClips>
  <ScaleCrop>false</ScaleCrop>
  <HeadingPairs>
    <vt:vector size="6" baseType="variant">
      <vt:variant>
        <vt:lpstr>Fonturi utilizate</vt:lpstr>
      </vt:variant>
      <vt:variant>
        <vt:i4>18</vt:i4>
      </vt:variant>
      <vt:variant>
        <vt:lpstr>Temă</vt:lpstr>
      </vt:variant>
      <vt:variant>
        <vt:i4>17</vt:i4>
      </vt:variant>
      <vt:variant>
        <vt:lpstr>Titluri diapozitive</vt:lpstr>
      </vt:variant>
      <vt:variant>
        <vt:i4>24</vt:i4>
      </vt:variant>
    </vt:vector>
  </HeadingPairs>
  <TitlesOfParts>
    <vt:vector size="59" baseType="lpstr">
      <vt:lpstr>Arial</vt:lpstr>
      <vt:lpstr>Rockwell</vt:lpstr>
      <vt:lpstr>Wingdings 2</vt:lpstr>
      <vt:lpstr>Calibri</vt:lpstr>
      <vt:lpstr>Franklin Gothic Medium</vt:lpstr>
      <vt:lpstr>Franklin Gothic Book</vt:lpstr>
      <vt:lpstr>Lucida Sans Unicode</vt:lpstr>
      <vt:lpstr>Wingdings 3</vt:lpstr>
      <vt:lpstr>Verdana</vt:lpstr>
      <vt:lpstr>Trebuchet MS</vt:lpstr>
      <vt:lpstr>Wingdings</vt:lpstr>
      <vt:lpstr>Perpetua</vt:lpstr>
      <vt:lpstr>Gill Sans MT</vt:lpstr>
      <vt:lpstr>Century Schoolbook</vt:lpstr>
      <vt:lpstr>Consolas</vt:lpstr>
      <vt:lpstr>Corbel</vt:lpstr>
      <vt:lpstr>Constantia</vt:lpstr>
      <vt:lpstr>Century Gothic</vt:lpstr>
      <vt:lpstr>Forjă</vt:lpstr>
      <vt:lpstr>Turist</vt:lpstr>
      <vt:lpstr>Tehnic</vt:lpstr>
      <vt:lpstr>Concurență</vt:lpstr>
      <vt:lpstr>Opulent</vt:lpstr>
      <vt:lpstr>1_Turist</vt:lpstr>
      <vt:lpstr>Echilibru</vt:lpstr>
      <vt:lpstr>Solstițiu</vt:lpstr>
      <vt:lpstr>2_Solstițiu</vt:lpstr>
      <vt:lpstr>Foișor</vt:lpstr>
      <vt:lpstr>3_Solstițiu</vt:lpstr>
      <vt:lpstr>4_Solstițiu</vt:lpstr>
      <vt:lpstr>5_Solstițiu</vt:lpstr>
      <vt:lpstr>1_Opulent</vt:lpstr>
      <vt:lpstr>Metrou</vt:lpstr>
      <vt:lpstr>Flux</vt:lpstr>
      <vt:lpstr>Vervă</vt:lpstr>
      <vt:lpstr>MODELE ESENTIALE ALE EXPLOATARII UNIVERSULUI </vt:lpstr>
      <vt:lpstr>PREZENTAREA PROIECTULUI</vt:lpstr>
      <vt:lpstr>UNIVERSUL</vt:lpstr>
      <vt:lpstr>GENEZA UNIVERSULUI</vt:lpstr>
      <vt:lpstr>GENEZA UNIVERSULUI</vt:lpstr>
      <vt:lpstr>CALEA LACTEE</vt:lpstr>
      <vt:lpstr>MATERIA UNIVERSULUI</vt:lpstr>
      <vt:lpstr>CUM S-A NASCUT PAMANTUL?</vt:lpstr>
      <vt:lpstr>PAMANTUL</vt:lpstr>
      <vt:lpstr>Ce sunt stelele? </vt:lpstr>
      <vt:lpstr>Ce sunt galaxiile? </vt:lpstr>
      <vt:lpstr>Diapozitivul 12</vt:lpstr>
      <vt:lpstr>PLANETELE</vt:lpstr>
      <vt:lpstr>MERCUR</vt:lpstr>
      <vt:lpstr>            VENUS</vt:lpstr>
      <vt:lpstr>PAMANAT</vt:lpstr>
      <vt:lpstr>MARTE</vt:lpstr>
      <vt:lpstr>JUPITER</vt:lpstr>
      <vt:lpstr>SATURN</vt:lpstr>
      <vt:lpstr>URANUS</vt:lpstr>
      <vt:lpstr>NEPTUN</vt:lpstr>
      <vt:lpstr>PLUTO</vt:lpstr>
      <vt:lpstr>BIG BANG</vt:lpstr>
      <vt:lpstr>Diapozitivul 24</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MODELE ESENTIALE ALE</dc:title>
  <dc:creator>popa</dc:creator>
  <cp:lastModifiedBy>user</cp:lastModifiedBy>
  <cp:revision>10</cp:revision>
  <dcterms:created xsi:type="dcterms:W3CDTF">2010-10-20T13:04:13Z</dcterms:created>
  <dcterms:modified xsi:type="dcterms:W3CDTF">2010-12-17T08:13:29Z</dcterms:modified>
</cp:coreProperties>
</file>